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5"/>
  </p:notesMasterIdLst>
  <p:sldIdLst>
    <p:sldId id="256" r:id="rId2"/>
    <p:sldId id="258" r:id="rId3"/>
    <p:sldId id="257" r:id="rId4"/>
  </p:sldIdLst>
  <p:sldSz cx="3290888" cy="58531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51"/>
    <p:restoredTop sz="94595"/>
  </p:normalViewPr>
  <p:slideViewPr>
    <p:cSldViewPr snapToGrid="0">
      <p:cViewPr varScale="1">
        <p:scale>
          <a:sx n="120" d="100"/>
          <a:sy n="120" d="100"/>
        </p:scale>
        <p:origin x="32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6C786D-61ED-C14C-A469-4535D3E2B1A3}" type="datetimeFigureOut">
              <a:rPr lang="en-US" smtClean="0"/>
              <a:t>6/28/24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5F7AAE-32B8-4343-A64C-EA508BD04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520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06268" rtl="0" eaLnBrk="1" latinLnBrk="0" hangingPunct="1">
      <a:defRPr sz="533" kern="1200">
        <a:solidFill>
          <a:schemeClr val="tx1"/>
        </a:solidFill>
        <a:latin typeface="+mn-lt"/>
        <a:ea typeface="+mn-ea"/>
        <a:cs typeface="+mn-cs"/>
      </a:defRPr>
    </a:lvl1pPr>
    <a:lvl2pPr marL="203134" algn="l" defTabSz="406268" rtl="0" eaLnBrk="1" latinLnBrk="0" hangingPunct="1">
      <a:defRPr sz="533" kern="1200">
        <a:solidFill>
          <a:schemeClr val="tx1"/>
        </a:solidFill>
        <a:latin typeface="+mn-lt"/>
        <a:ea typeface="+mn-ea"/>
        <a:cs typeface="+mn-cs"/>
      </a:defRPr>
    </a:lvl2pPr>
    <a:lvl3pPr marL="406268" algn="l" defTabSz="406268" rtl="0" eaLnBrk="1" latinLnBrk="0" hangingPunct="1">
      <a:defRPr sz="533" kern="1200">
        <a:solidFill>
          <a:schemeClr val="tx1"/>
        </a:solidFill>
        <a:latin typeface="+mn-lt"/>
        <a:ea typeface="+mn-ea"/>
        <a:cs typeface="+mn-cs"/>
      </a:defRPr>
    </a:lvl3pPr>
    <a:lvl4pPr marL="609402" algn="l" defTabSz="406268" rtl="0" eaLnBrk="1" latinLnBrk="0" hangingPunct="1">
      <a:defRPr sz="533" kern="1200">
        <a:solidFill>
          <a:schemeClr val="tx1"/>
        </a:solidFill>
        <a:latin typeface="+mn-lt"/>
        <a:ea typeface="+mn-ea"/>
        <a:cs typeface="+mn-cs"/>
      </a:defRPr>
    </a:lvl4pPr>
    <a:lvl5pPr marL="812536" algn="l" defTabSz="406268" rtl="0" eaLnBrk="1" latinLnBrk="0" hangingPunct="1">
      <a:defRPr sz="533" kern="1200">
        <a:solidFill>
          <a:schemeClr val="tx1"/>
        </a:solidFill>
        <a:latin typeface="+mn-lt"/>
        <a:ea typeface="+mn-ea"/>
        <a:cs typeface="+mn-cs"/>
      </a:defRPr>
    </a:lvl5pPr>
    <a:lvl6pPr marL="1015670" algn="l" defTabSz="406268" rtl="0" eaLnBrk="1" latinLnBrk="0" hangingPunct="1">
      <a:defRPr sz="533" kern="1200">
        <a:solidFill>
          <a:schemeClr val="tx1"/>
        </a:solidFill>
        <a:latin typeface="+mn-lt"/>
        <a:ea typeface="+mn-ea"/>
        <a:cs typeface="+mn-cs"/>
      </a:defRPr>
    </a:lvl6pPr>
    <a:lvl7pPr marL="1218804" algn="l" defTabSz="406268" rtl="0" eaLnBrk="1" latinLnBrk="0" hangingPunct="1">
      <a:defRPr sz="533" kern="1200">
        <a:solidFill>
          <a:schemeClr val="tx1"/>
        </a:solidFill>
        <a:latin typeface="+mn-lt"/>
        <a:ea typeface="+mn-ea"/>
        <a:cs typeface="+mn-cs"/>
      </a:defRPr>
    </a:lvl7pPr>
    <a:lvl8pPr marL="1421938" algn="l" defTabSz="406268" rtl="0" eaLnBrk="1" latinLnBrk="0" hangingPunct="1">
      <a:defRPr sz="533" kern="1200">
        <a:solidFill>
          <a:schemeClr val="tx1"/>
        </a:solidFill>
        <a:latin typeface="+mn-lt"/>
        <a:ea typeface="+mn-ea"/>
        <a:cs typeface="+mn-cs"/>
      </a:defRPr>
    </a:lvl8pPr>
    <a:lvl9pPr marL="1625072" algn="l" defTabSz="406268" rtl="0" eaLnBrk="1" latinLnBrk="0" hangingPunct="1">
      <a:defRPr sz="53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Instructions: </a:t>
            </a:r>
          </a:p>
          <a:p>
            <a:pPr marL="228600" indent="-228600">
              <a:buAutoNum type="arabicPeriod"/>
            </a:pPr>
            <a:r>
              <a:rPr lang="en-US" dirty="0"/>
              <a:t>Right click on </a:t>
            </a:r>
            <a:r>
              <a:rPr lang="en-US" b="1" dirty="0"/>
              <a:t>‘your photo here’</a:t>
            </a:r>
            <a:r>
              <a:rPr lang="en-US" b="0" dirty="0"/>
              <a:t> </a:t>
            </a:r>
          </a:p>
          <a:p>
            <a:pPr marL="228600" indent="-228600">
              <a:buAutoNum type="arabicPeriod"/>
            </a:pPr>
            <a:r>
              <a:rPr lang="en-US" dirty="0"/>
              <a:t>Click on </a:t>
            </a:r>
            <a:r>
              <a:rPr lang="en-US" b="1" dirty="0"/>
              <a:t>‘change picture’</a:t>
            </a:r>
            <a:endParaRPr lang="en-US" b="0" dirty="0"/>
          </a:p>
          <a:p>
            <a:pPr marL="228600" indent="-228600">
              <a:buAutoNum type="arabicPeriod"/>
            </a:pPr>
            <a:r>
              <a:rPr lang="en-US" b="0" dirty="0"/>
              <a:t>Select </a:t>
            </a:r>
            <a:r>
              <a:rPr lang="en-US" b="1" dirty="0"/>
              <a:t>‘from a file’</a:t>
            </a:r>
          </a:p>
          <a:p>
            <a:pPr marL="228600" indent="-228600">
              <a:buAutoNum type="arabicPeriod"/>
            </a:pPr>
            <a:r>
              <a:rPr lang="en-US" b="0" dirty="0"/>
              <a:t>Choose your image </a:t>
            </a:r>
          </a:p>
          <a:p>
            <a:pPr marL="228600" indent="-228600">
              <a:buAutoNum type="arabicPeriod"/>
            </a:pPr>
            <a:r>
              <a:rPr lang="en-US" b="0" dirty="0"/>
              <a:t>Resize your image as needed</a:t>
            </a:r>
          </a:p>
          <a:p>
            <a:pPr marL="228600" indent="-228600">
              <a:buAutoNum type="arabicPeriod"/>
            </a:pPr>
            <a:r>
              <a:rPr lang="en-US" b="0" dirty="0"/>
              <a:t>Repeat steps for </a:t>
            </a:r>
            <a:r>
              <a:rPr lang="en-US" b="1" dirty="0"/>
              <a:t>‘your logo’</a:t>
            </a:r>
            <a:endParaRPr lang="en-US" b="0" dirty="0"/>
          </a:p>
          <a:p>
            <a:pPr marL="228600" indent="-228600">
              <a:buAutoNum type="arabicPeriod"/>
            </a:pPr>
            <a:r>
              <a:rPr lang="en-US" b="0" dirty="0"/>
              <a:t>Go to file </a:t>
            </a:r>
            <a:r>
              <a:rPr lang="en-US" b="0" dirty="0">
                <a:sym typeface="Wingdings" pitchFamily="2" charset="2"/>
              </a:rPr>
              <a:t> export  JPEG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5F7AAE-32B8-4343-A64C-EA508BD0455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749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5F7AAE-32B8-4343-A64C-EA508BD0455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723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5F7AAE-32B8-4343-A64C-EA508BD0455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246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17" y="957906"/>
            <a:ext cx="2797255" cy="2037750"/>
          </a:xfrm>
        </p:spPr>
        <p:txBody>
          <a:bodyPr anchor="b"/>
          <a:lstStyle>
            <a:lvl1pPr algn="ctr">
              <a:defRPr sz="215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361" y="3074240"/>
            <a:ext cx="2468166" cy="1413147"/>
          </a:xfrm>
        </p:spPr>
        <p:txBody>
          <a:bodyPr/>
          <a:lstStyle>
            <a:lvl1pPr marL="0" indent="0" algn="ctr">
              <a:buNone/>
              <a:defRPr sz="864"/>
            </a:lvl1pPr>
            <a:lvl2pPr marL="164546" indent="0" algn="ctr">
              <a:buNone/>
              <a:defRPr sz="720"/>
            </a:lvl2pPr>
            <a:lvl3pPr marL="329093" indent="0" algn="ctr">
              <a:buNone/>
              <a:defRPr sz="648"/>
            </a:lvl3pPr>
            <a:lvl4pPr marL="493639" indent="0" algn="ctr">
              <a:buNone/>
              <a:defRPr sz="576"/>
            </a:lvl4pPr>
            <a:lvl5pPr marL="658185" indent="0" algn="ctr">
              <a:buNone/>
              <a:defRPr sz="576"/>
            </a:lvl5pPr>
            <a:lvl6pPr marL="822731" indent="0" algn="ctr">
              <a:buNone/>
              <a:defRPr sz="576"/>
            </a:lvl6pPr>
            <a:lvl7pPr marL="987278" indent="0" algn="ctr">
              <a:buNone/>
              <a:defRPr sz="576"/>
            </a:lvl7pPr>
            <a:lvl8pPr marL="1151824" indent="0" algn="ctr">
              <a:buNone/>
              <a:defRPr sz="576"/>
            </a:lvl8pPr>
            <a:lvl9pPr marL="1316370" indent="0" algn="ctr">
              <a:buNone/>
              <a:defRPr sz="576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4E34-4B5D-0442-B87D-B707C7642C03}" type="datetimeFigureOut">
              <a:rPr lang="en-US" smtClean="0"/>
              <a:t>6/28/24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9059F-2A8B-6243-B81B-4BBE0CB59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655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4E34-4B5D-0442-B87D-B707C7642C03}" type="datetimeFigureOut">
              <a:rPr lang="en-US" smtClean="0"/>
              <a:t>6/28/24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9059F-2A8B-6243-B81B-4BBE0CB59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136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042" y="311624"/>
            <a:ext cx="709598" cy="4960243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249" y="311624"/>
            <a:ext cx="2087657" cy="496024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4E34-4B5D-0442-B87D-B707C7642C03}" type="datetimeFigureOut">
              <a:rPr lang="en-US" smtClean="0"/>
              <a:t>6/28/24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9059F-2A8B-6243-B81B-4BBE0CB59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223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4E34-4B5D-0442-B87D-B707C7642C03}" type="datetimeFigureOut">
              <a:rPr lang="en-US" smtClean="0"/>
              <a:t>6/28/24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9059F-2A8B-6243-B81B-4BBE0CB59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557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35" y="1459215"/>
            <a:ext cx="2838391" cy="2434732"/>
          </a:xfrm>
        </p:spPr>
        <p:txBody>
          <a:bodyPr anchor="b"/>
          <a:lstStyle>
            <a:lvl1pPr>
              <a:defRPr sz="215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35" y="3916981"/>
            <a:ext cx="2838391" cy="1280368"/>
          </a:xfrm>
        </p:spPr>
        <p:txBody>
          <a:bodyPr/>
          <a:lstStyle>
            <a:lvl1pPr marL="0" indent="0">
              <a:buNone/>
              <a:defRPr sz="864">
                <a:solidFill>
                  <a:schemeClr val="tx1">
                    <a:tint val="82000"/>
                  </a:schemeClr>
                </a:solidFill>
              </a:defRPr>
            </a:lvl1pPr>
            <a:lvl2pPr marL="164546" indent="0">
              <a:buNone/>
              <a:defRPr sz="720">
                <a:solidFill>
                  <a:schemeClr val="tx1">
                    <a:tint val="82000"/>
                  </a:schemeClr>
                </a:solidFill>
              </a:defRPr>
            </a:lvl2pPr>
            <a:lvl3pPr marL="329093" indent="0">
              <a:buNone/>
              <a:defRPr sz="648">
                <a:solidFill>
                  <a:schemeClr val="tx1">
                    <a:tint val="82000"/>
                  </a:schemeClr>
                </a:solidFill>
              </a:defRPr>
            </a:lvl3pPr>
            <a:lvl4pPr marL="493639" indent="0">
              <a:buNone/>
              <a:defRPr sz="576">
                <a:solidFill>
                  <a:schemeClr val="tx1">
                    <a:tint val="82000"/>
                  </a:schemeClr>
                </a:solidFill>
              </a:defRPr>
            </a:lvl4pPr>
            <a:lvl5pPr marL="658185" indent="0">
              <a:buNone/>
              <a:defRPr sz="576">
                <a:solidFill>
                  <a:schemeClr val="tx1">
                    <a:tint val="82000"/>
                  </a:schemeClr>
                </a:solidFill>
              </a:defRPr>
            </a:lvl5pPr>
            <a:lvl6pPr marL="822731" indent="0">
              <a:buNone/>
              <a:defRPr sz="576">
                <a:solidFill>
                  <a:schemeClr val="tx1">
                    <a:tint val="82000"/>
                  </a:schemeClr>
                </a:solidFill>
              </a:defRPr>
            </a:lvl6pPr>
            <a:lvl7pPr marL="987278" indent="0">
              <a:buNone/>
              <a:defRPr sz="576">
                <a:solidFill>
                  <a:schemeClr val="tx1">
                    <a:tint val="82000"/>
                  </a:schemeClr>
                </a:solidFill>
              </a:defRPr>
            </a:lvl7pPr>
            <a:lvl8pPr marL="1151824" indent="0">
              <a:buNone/>
              <a:defRPr sz="576">
                <a:solidFill>
                  <a:schemeClr val="tx1">
                    <a:tint val="82000"/>
                  </a:schemeClr>
                </a:solidFill>
              </a:defRPr>
            </a:lvl8pPr>
            <a:lvl9pPr marL="1316370" indent="0">
              <a:buNone/>
              <a:defRPr sz="576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4E34-4B5D-0442-B87D-B707C7642C03}" type="datetimeFigureOut">
              <a:rPr lang="en-US" smtClean="0"/>
              <a:t>6/28/24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9059F-2A8B-6243-B81B-4BBE0CB59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109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249" y="1558121"/>
            <a:ext cx="1398627" cy="37137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012" y="1558121"/>
            <a:ext cx="1398627" cy="37137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4E34-4B5D-0442-B87D-B707C7642C03}" type="datetimeFigureOut">
              <a:rPr lang="en-US" smtClean="0"/>
              <a:t>6/28/24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9059F-2A8B-6243-B81B-4BBE0CB59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009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677" y="311625"/>
            <a:ext cx="2838391" cy="1131331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677" y="1434826"/>
            <a:ext cx="1392200" cy="703186"/>
          </a:xfrm>
        </p:spPr>
        <p:txBody>
          <a:bodyPr anchor="b"/>
          <a:lstStyle>
            <a:lvl1pPr marL="0" indent="0">
              <a:buNone/>
              <a:defRPr sz="864" b="1"/>
            </a:lvl1pPr>
            <a:lvl2pPr marL="164546" indent="0">
              <a:buNone/>
              <a:defRPr sz="720" b="1"/>
            </a:lvl2pPr>
            <a:lvl3pPr marL="329093" indent="0">
              <a:buNone/>
              <a:defRPr sz="648" b="1"/>
            </a:lvl3pPr>
            <a:lvl4pPr marL="493639" indent="0">
              <a:buNone/>
              <a:defRPr sz="576" b="1"/>
            </a:lvl4pPr>
            <a:lvl5pPr marL="658185" indent="0">
              <a:buNone/>
              <a:defRPr sz="576" b="1"/>
            </a:lvl5pPr>
            <a:lvl6pPr marL="822731" indent="0">
              <a:buNone/>
              <a:defRPr sz="576" b="1"/>
            </a:lvl6pPr>
            <a:lvl7pPr marL="987278" indent="0">
              <a:buNone/>
              <a:defRPr sz="576" b="1"/>
            </a:lvl7pPr>
            <a:lvl8pPr marL="1151824" indent="0">
              <a:buNone/>
              <a:defRPr sz="576" b="1"/>
            </a:lvl8pPr>
            <a:lvl9pPr marL="1316370" indent="0">
              <a:buNone/>
              <a:defRPr sz="576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677" y="2138012"/>
            <a:ext cx="1392200" cy="31446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012" y="1434826"/>
            <a:ext cx="1399056" cy="703186"/>
          </a:xfrm>
        </p:spPr>
        <p:txBody>
          <a:bodyPr anchor="b"/>
          <a:lstStyle>
            <a:lvl1pPr marL="0" indent="0">
              <a:buNone/>
              <a:defRPr sz="864" b="1"/>
            </a:lvl1pPr>
            <a:lvl2pPr marL="164546" indent="0">
              <a:buNone/>
              <a:defRPr sz="720" b="1"/>
            </a:lvl2pPr>
            <a:lvl3pPr marL="329093" indent="0">
              <a:buNone/>
              <a:defRPr sz="648" b="1"/>
            </a:lvl3pPr>
            <a:lvl4pPr marL="493639" indent="0">
              <a:buNone/>
              <a:defRPr sz="576" b="1"/>
            </a:lvl4pPr>
            <a:lvl5pPr marL="658185" indent="0">
              <a:buNone/>
              <a:defRPr sz="576" b="1"/>
            </a:lvl5pPr>
            <a:lvl6pPr marL="822731" indent="0">
              <a:buNone/>
              <a:defRPr sz="576" b="1"/>
            </a:lvl6pPr>
            <a:lvl7pPr marL="987278" indent="0">
              <a:buNone/>
              <a:defRPr sz="576" b="1"/>
            </a:lvl7pPr>
            <a:lvl8pPr marL="1151824" indent="0">
              <a:buNone/>
              <a:defRPr sz="576" b="1"/>
            </a:lvl8pPr>
            <a:lvl9pPr marL="1316370" indent="0">
              <a:buNone/>
              <a:defRPr sz="576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012" y="2138012"/>
            <a:ext cx="1399056" cy="31446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4E34-4B5D-0442-B87D-B707C7642C03}" type="datetimeFigureOut">
              <a:rPr lang="en-US" smtClean="0"/>
              <a:t>6/28/24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9059F-2A8B-6243-B81B-4BBE0CB59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738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4E34-4B5D-0442-B87D-B707C7642C03}" type="datetimeFigureOut">
              <a:rPr lang="en-US" smtClean="0"/>
              <a:t>6/28/24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9059F-2A8B-6243-B81B-4BBE0CB59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085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4E34-4B5D-0442-B87D-B707C7642C03}" type="datetimeFigureOut">
              <a:rPr lang="en-US" smtClean="0"/>
              <a:t>6/28/24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9059F-2A8B-6243-B81B-4BBE0CB59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777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677" y="390208"/>
            <a:ext cx="1061397" cy="1365726"/>
          </a:xfrm>
        </p:spPr>
        <p:txBody>
          <a:bodyPr anchor="b"/>
          <a:lstStyle>
            <a:lvl1pPr>
              <a:defRPr sz="115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056" y="842741"/>
            <a:ext cx="1666012" cy="4159504"/>
          </a:xfrm>
        </p:spPr>
        <p:txBody>
          <a:bodyPr/>
          <a:lstStyle>
            <a:lvl1pPr>
              <a:defRPr sz="1152"/>
            </a:lvl1pPr>
            <a:lvl2pPr>
              <a:defRPr sz="1008"/>
            </a:lvl2pPr>
            <a:lvl3pPr>
              <a:defRPr sz="864"/>
            </a:lvl3pPr>
            <a:lvl4pPr>
              <a:defRPr sz="720"/>
            </a:lvl4pPr>
            <a:lvl5pPr>
              <a:defRPr sz="720"/>
            </a:lvl5pPr>
            <a:lvl6pPr>
              <a:defRPr sz="720"/>
            </a:lvl6pPr>
            <a:lvl7pPr>
              <a:defRPr sz="720"/>
            </a:lvl7pPr>
            <a:lvl8pPr>
              <a:defRPr sz="720"/>
            </a:lvl8pPr>
            <a:lvl9pPr>
              <a:defRPr sz="72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677" y="1755934"/>
            <a:ext cx="1061397" cy="3253085"/>
          </a:xfrm>
        </p:spPr>
        <p:txBody>
          <a:bodyPr/>
          <a:lstStyle>
            <a:lvl1pPr marL="0" indent="0">
              <a:buNone/>
              <a:defRPr sz="576"/>
            </a:lvl1pPr>
            <a:lvl2pPr marL="164546" indent="0">
              <a:buNone/>
              <a:defRPr sz="504"/>
            </a:lvl2pPr>
            <a:lvl3pPr marL="329093" indent="0">
              <a:buNone/>
              <a:defRPr sz="432"/>
            </a:lvl3pPr>
            <a:lvl4pPr marL="493639" indent="0">
              <a:buNone/>
              <a:defRPr sz="360"/>
            </a:lvl4pPr>
            <a:lvl5pPr marL="658185" indent="0">
              <a:buNone/>
              <a:defRPr sz="360"/>
            </a:lvl5pPr>
            <a:lvl6pPr marL="822731" indent="0">
              <a:buNone/>
              <a:defRPr sz="360"/>
            </a:lvl6pPr>
            <a:lvl7pPr marL="987278" indent="0">
              <a:buNone/>
              <a:defRPr sz="360"/>
            </a:lvl7pPr>
            <a:lvl8pPr marL="1151824" indent="0">
              <a:buNone/>
              <a:defRPr sz="360"/>
            </a:lvl8pPr>
            <a:lvl9pPr marL="1316370" indent="0">
              <a:buNone/>
              <a:defRPr sz="36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4E34-4B5D-0442-B87D-B707C7642C03}" type="datetimeFigureOut">
              <a:rPr lang="en-US" smtClean="0"/>
              <a:t>6/28/24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9059F-2A8B-6243-B81B-4BBE0CB59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169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677" y="390208"/>
            <a:ext cx="1061397" cy="1365726"/>
          </a:xfrm>
        </p:spPr>
        <p:txBody>
          <a:bodyPr anchor="b"/>
          <a:lstStyle>
            <a:lvl1pPr>
              <a:defRPr sz="115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056" y="842741"/>
            <a:ext cx="1666012" cy="4159504"/>
          </a:xfrm>
        </p:spPr>
        <p:txBody>
          <a:bodyPr anchor="t"/>
          <a:lstStyle>
            <a:lvl1pPr marL="0" indent="0">
              <a:buNone/>
              <a:defRPr sz="1152"/>
            </a:lvl1pPr>
            <a:lvl2pPr marL="164546" indent="0">
              <a:buNone/>
              <a:defRPr sz="1008"/>
            </a:lvl2pPr>
            <a:lvl3pPr marL="329093" indent="0">
              <a:buNone/>
              <a:defRPr sz="864"/>
            </a:lvl3pPr>
            <a:lvl4pPr marL="493639" indent="0">
              <a:buNone/>
              <a:defRPr sz="720"/>
            </a:lvl4pPr>
            <a:lvl5pPr marL="658185" indent="0">
              <a:buNone/>
              <a:defRPr sz="720"/>
            </a:lvl5pPr>
            <a:lvl6pPr marL="822731" indent="0">
              <a:buNone/>
              <a:defRPr sz="720"/>
            </a:lvl6pPr>
            <a:lvl7pPr marL="987278" indent="0">
              <a:buNone/>
              <a:defRPr sz="720"/>
            </a:lvl7pPr>
            <a:lvl8pPr marL="1151824" indent="0">
              <a:buNone/>
              <a:defRPr sz="720"/>
            </a:lvl8pPr>
            <a:lvl9pPr marL="1316370" indent="0">
              <a:buNone/>
              <a:defRPr sz="72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677" y="1755934"/>
            <a:ext cx="1061397" cy="3253085"/>
          </a:xfrm>
        </p:spPr>
        <p:txBody>
          <a:bodyPr/>
          <a:lstStyle>
            <a:lvl1pPr marL="0" indent="0">
              <a:buNone/>
              <a:defRPr sz="576"/>
            </a:lvl1pPr>
            <a:lvl2pPr marL="164546" indent="0">
              <a:buNone/>
              <a:defRPr sz="504"/>
            </a:lvl2pPr>
            <a:lvl3pPr marL="329093" indent="0">
              <a:buNone/>
              <a:defRPr sz="432"/>
            </a:lvl3pPr>
            <a:lvl4pPr marL="493639" indent="0">
              <a:buNone/>
              <a:defRPr sz="360"/>
            </a:lvl4pPr>
            <a:lvl5pPr marL="658185" indent="0">
              <a:buNone/>
              <a:defRPr sz="360"/>
            </a:lvl5pPr>
            <a:lvl6pPr marL="822731" indent="0">
              <a:buNone/>
              <a:defRPr sz="360"/>
            </a:lvl6pPr>
            <a:lvl7pPr marL="987278" indent="0">
              <a:buNone/>
              <a:defRPr sz="360"/>
            </a:lvl7pPr>
            <a:lvl8pPr marL="1151824" indent="0">
              <a:buNone/>
              <a:defRPr sz="360"/>
            </a:lvl8pPr>
            <a:lvl9pPr marL="1316370" indent="0">
              <a:buNone/>
              <a:defRPr sz="36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4E34-4B5D-0442-B87D-B707C7642C03}" type="datetimeFigureOut">
              <a:rPr lang="en-US" smtClean="0"/>
              <a:t>6/28/24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9059F-2A8B-6243-B81B-4BBE0CB59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26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249" y="311625"/>
            <a:ext cx="2838391" cy="11313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249" y="1558121"/>
            <a:ext cx="2838391" cy="3713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248" y="5424970"/>
            <a:ext cx="740450" cy="3116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D4F4E34-4B5D-0442-B87D-B707C7642C03}" type="datetimeFigureOut">
              <a:rPr lang="en-US" smtClean="0"/>
              <a:t>6/28/24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107" y="5424970"/>
            <a:ext cx="1110675" cy="3116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190" y="5424970"/>
            <a:ext cx="740450" cy="3116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99059F-2A8B-6243-B81B-4BBE0CB59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084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29093" rtl="0" eaLnBrk="1" latinLnBrk="0" hangingPunct="1">
        <a:lnSpc>
          <a:spcPct val="90000"/>
        </a:lnSpc>
        <a:spcBef>
          <a:spcPct val="0"/>
        </a:spcBef>
        <a:buNone/>
        <a:defRPr sz="158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73" indent="-82273" algn="l" defTabSz="329093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008" kern="1200">
          <a:solidFill>
            <a:schemeClr val="tx1"/>
          </a:solidFill>
          <a:latin typeface="+mn-lt"/>
          <a:ea typeface="+mn-ea"/>
          <a:cs typeface="+mn-cs"/>
        </a:defRPr>
      </a:lvl1pPr>
      <a:lvl2pPr marL="246819" indent="-82273" algn="l" defTabSz="329093" rtl="0" eaLnBrk="1" latinLnBrk="0" hangingPunct="1">
        <a:lnSpc>
          <a:spcPct val="90000"/>
        </a:lnSpc>
        <a:spcBef>
          <a:spcPts val="180"/>
        </a:spcBef>
        <a:buFont typeface="Arial" panose="020B0604020202020204" pitchFamily="34" charset="0"/>
        <a:buChar char="•"/>
        <a:defRPr sz="864" kern="1200">
          <a:solidFill>
            <a:schemeClr val="tx1"/>
          </a:solidFill>
          <a:latin typeface="+mn-lt"/>
          <a:ea typeface="+mn-ea"/>
          <a:cs typeface="+mn-cs"/>
        </a:defRPr>
      </a:lvl2pPr>
      <a:lvl3pPr marL="411366" indent="-82273" algn="l" defTabSz="329093" rtl="0" eaLnBrk="1" latinLnBrk="0" hangingPunct="1">
        <a:lnSpc>
          <a:spcPct val="90000"/>
        </a:lnSpc>
        <a:spcBef>
          <a:spcPts val="18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3pPr>
      <a:lvl4pPr marL="575912" indent="-82273" algn="l" defTabSz="329093" rtl="0" eaLnBrk="1" latinLnBrk="0" hangingPunct="1">
        <a:lnSpc>
          <a:spcPct val="90000"/>
        </a:lnSpc>
        <a:spcBef>
          <a:spcPts val="180"/>
        </a:spcBef>
        <a:buFont typeface="Arial" panose="020B0604020202020204" pitchFamily="34" charset="0"/>
        <a:buChar char="•"/>
        <a:defRPr sz="648" kern="1200">
          <a:solidFill>
            <a:schemeClr val="tx1"/>
          </a:solidFill>
          <a:latin typeface="+mn-lt"/>
          <a:ea typeface="+mn-ea"/>
          <a:cs typeface="+mn-cs"/>
        </a:defRPr>
      </a:lvl4pPr>
      <a:lvl5pPr marL="740458" indent="-82273" algn="l" defTabSz="329093" rtl="0" eaLnBrk="1" latinLnBrk="0" hangingPunct="1">
        <a:lnSpc>
          <a:spcPct val="90000"/>
        </a:lnSpc>
        <a:spcBef>
          <a:spcPts val="180"/>
        </a:spcBef>
        <a:buFont typeface="Arial" panose="020B0604020202020204" pitchFamily="34" charset="0"/>
        <a:buChar char="•"/>
        <a:defRPr sz="648" kern="1200">
          <a:solidFill>
            <a:schemeClr val="tx1"/>
          </a:solidFill>
          <a:latin typeface="+mn-lt"/>
          <a:ea typeface="+mn-ea"/>
          <a:cs typeface="+mn-cs"/>
        </a:defRPr>
      </a:lvl5pPr>
      <a:lvl6pPr marL="905005" indent="-82273" algn="l" defTabSz="329093" rtl="0" eaLnBrk="1" latinLnBrk="0" hangingPunct="1">
        <a:lnSpc>
          <a:spcPct val="90000"/>
        </a:lnSpc>
        <a:spcBef>
          <a:spcPts val="180"/>
        </a:spcBef>
        <a:buFont typeface="Arial" panose="020B0604020202020204" pitchFamily="34" charset="0"/>
        <a:buChar char="•"/>
        <a:defRPr sz="648" kern="1200">
          <a:solidFill>
            <a:schemeClr val="tx1"/>
          </a:solidFill>
          <a:latin typeface="+mn-lt"/>
          <a:ea typeface="+mn-ea"/>
          <a:cs typeface="+mn-cs"/>
        </a:defRPr>
      </a:lvl6pPr>
      <a:lvl7pPr marL="1069551" indent="-82273" algn="l" defTabSz="329093" rtl="0" eaLnBrk="1" latinLnBrk="0" hangingPunct="1">
        <a:lnSpc>
          <a:spcPct val="90000"/>
        </a:lnSpc>
        <a:spcBef>
          <a:spcPts val="180"/>
        </a:spcBef>
        <a:buFont typeface="Arial" panose="020B0604020202020204" pitchFamily="34" charset="0"/>
        <a:buChar char="•"/>
        <a:defRPr sz="648" kern="1200">
          <a:solidFill>
            <a:schemeClr val="tx1"/>
          </a:solidFill>
          <a:latin typeface="+mn-lt"/>
          <a:ea typeface="+mn-ea"/>
          <a:cs typeface="+mn-cs"/>
        </a:defRPr>
      </a:lvl7pPr>
      <a:lvl8pPr marL="1234097" indent="-82273" algn="l" defTabSz="329093" rtl="0" eaLnBrk="1" latinLnBrk="0" hangingPunct="1">
        <a:lnSpc>
          <a:spcPct val="90000"/>
        </a:lnSpc>
        <a:spcBef>
          <a:spcPts val="180"/>
        </a:spcBef>
        <a:buFont typeface="Arial" panose="020B0604020202020204" pitchFamily="34" charset="0"/>
        <a:buChar char="•"/>
        <a:defRPr sz="648" kern="1200">
          <a:solidFill>
            <a:schemeClr val="tx1"/>
          </a:solidFill>
          <a:latin typeface="+mn-lt"/>
          <a:ea typeface="+mn-ea"/>
          <a:cs typeface="+mn-cs"/>
        </a:defRPr>
      </a:lvl8pPr>
      <a:lvl9pPr marL="1398643" indent="-82273" algn="l" defTabSz="329093" rtl="0" eaLnBrk="1" latinLnBrk="0" hangingPunct="1">
        <a:lnSpc>
          <a:spcPct val="90000"/>
        </a:lnSpc>
        <a:spcBef>
          <a:spcPts val="180"/>
        </a:spcBef>
        <a:buFont typeface="Arial" panose="020B0604020202020204" pitchFamily="34" charset="0"/>
        <a:buChar char="•"/>
        <a:defRPr sz="6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093" rtl="0" eaLnBrk="1" latinLnBrk="0" hangingPunct="1">
        <a:defRPr sz="648" kern="1200">
          <a:solidFill>
            <a:schemeClr val="tx1"/>
          </a:solidFill>
          <a:latin typeface="+mn-lt"/>
          <a:ea typeface="+mn-ea"/>
          <a:cs typeface="+mn-cs"/>
        </a:defRPr>
      </a:lvl1pPr>
      <a:lvl2pPr marL="164546" algn="l" defTabSz="329093" rtl="0" eaLnBrk="1" latinLnBrk="0" hangingPunct="1">
        <a:defRPr sz="648" kern="1200">
          <a:solidFill>
            <a:schemeClr val="tx1"/>
          </a:solidFill>
          <a:latin typeface="+mn-lt"/>
          <a:ea typeface="+mn-ea"/>
          <a:cs typeface="+mn-cs"/>
        </a:defRPr>
      </a:lvl2pPr>
      <a:lvl3pPr marL="329093" algn="l" defTabSz="329093" rtl="0" eaLnBrk="1" latinLnBrk="0" hangingPunct="1">
        <a:defRPr sz="648" kern="1200">
          <a:solidFill>
            <a:schemeClr val="tx1"/>
          </a:solidFill>
          <a:latin typeface="+mn-lt"/>
          <a:ea typeface="+mn-ea"/>
          <a:cs typeface="+mn-cs"/>
        </a:defRPr>
      </a:lvl3pPr>
      <a:lvl4pPr marL="493639" algn="l" defTabSz="329093" rtl="0" eaLnBrk="1" latinLnBrk="0" hangingPunct="1">
        <a:defRPr sz="648" kern="1200">
          <a:solidFill>
            <a:schemeClr val="tx1"/>
          </a:solidFill>
          <a:latin typeface="+mn-lt"/>
          <a:ea typeface="+mn-ea"/>
          <a:cs typeface="+mn-cs"/>
        </a:defRPr>
      </a:lvl4pPr>
      <a:lvl5pPr marL="658185" algn="l" defTabSz="329093" rtl="0" eaLnBrk="1" latinLnBrk="0" hangingPunct="1">
        <a:defRPr sz="648" kern="1200">
          <a:solidFill>
            <a:schemeClr val="tx1"/>
          </a:solidFill>
          <a:latin typeface="+mn-lt"/>
          <a:ea typeface="+mn-ea"/>
          <a:cs typeface="+mn-cs"/>
        </a:defRPr>
      </a:lvl5pPr>
      <a:lvl6pPr marL="822731" algn="l" defTabSz="329093" rtl="0" eaLnBrk="1" latinLnBrk="0" hangingPunct="1">
        <a:defRPr sz="648" kern="1200">
          <a:solidFill>
            <a:schemeClr val="tx1"/>
          </a:solidFill>
          <a:latin typeface="+mn-lt"/>
          <a:ea typeface="+mn-ea"/>
          <a:cs typeface="+mn-cs"/>
        </a:defRPr>
      </a:lvl6pPr>
      <a:lvl7pPr marL="987278" algn="l" defTabSz="329093" rtl="0" eaLnBrk="1" latinLnBrk="0" hangingPunct="1">
        <a:defRPr sz="648" kern="1200">
          <a:solidFill>
            <a:schemeClr val="tx1"/>
          </a:solidFill>
          <a:latin typeface="+mn-lt"/>
          <a:ea typeface="+mn-ea"/>
          <a:cs typeface="+mn-cs"/>
        </a:defRPr>
      </a:lvl7pPr>
      <a:lvl8pPr marL="1151824" algn="l" defTabSz="329093" rtl="0" eaLnBrk="1" latinLnBrk="0" hangingPunct="1">
        <a:defRPr sz="648" kern="1200">
          <a:solidFill>
            <a:schemeClr val="tx1"/>
          </a:solidFill>
          <a:latin typeface="+mn-lt"/>
          <a:ea typeface="+mn-ea"/>
          <a:cs typeface="+mn-cs"/>
        </a:defRPr>
      </a:lvl8pPr>
      <a:lvl9pPr marL="1316370" algn="l" defTabSz="329093" rtl="0" eaLnBrk="1" latinLnBrk="0" hangingPunct="1">
        <a:defRPr sz="6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A black and green rectangle with white text&#10;&#10;Description automatically generated">
            <a:extLst>
              <a:ext uri="{FF2B5EF4-FFF2-40B4-BE49-F238E27FC236}">
                <a16:creationId xmlns:a16="http://schemas.microsoft.com/office/drawing/2014/main" id="{7D7601E8-78AE-26E7-8C19-D772695B02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22"/>
            <a:ext cx="3290888" cy="5850468"/>
          </a:xfrm>
          <a:prstGeom prst="rect">
            <a:avLst/>
          </a:prstGeom>
        </p:spPr>
      </p:pic>
      <p:pic>
        <p:nvPicPr>
          <p:cNvPr id="21" name="Picture 20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61CD74B7-0400-1998-79B0-9BBD4D8781B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7639" r="17762"/>
          <a:stretch/>
        </p:blipFill>
        <p:spPr>
          <a:xfrm>
            <a:off x="0" y="0"/>
            <a:ext cx="3290888" cy="3805083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AFC06174-5554-B61F-3EF5-C01FC011B4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0626" y="5271077"/>
            <a:ext cx="997304" cy="379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066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A black and green rectangle with white text&#10;&#10;Description automatically generated">
            <a:extLst>
              <a:ext uri="{FF2B5EF4-FFF2-40B4-BE49-F238E27FC236}">
                <a16:creationId xmlns:a16="http://schemas.microsoft.com/office/drawing/2014/main" id="{7D7601E8-78AE-26E7-8C19-D772695B028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22"/>
            <a:ext cx="3290888" cy="585046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1CD74B7-0400-1998-79B0-9BBD4D8781B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4"/>
          <a:srcRect l="-1145" t="6877" b="6877"/>
          <a:stretch/>
        </p:blipFill>
        <p:spPr>
          <a:xfrm>
            <a:off x="-37691" y="0"/>
            <a:ext cx="3328579" cy="3848663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AFC06174-5554-B61F-3EF5-C01FC011B48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/>
          <a:srcRect/>
          <a:stretch/>
        </p:blipFill>
        <p:spPr>
          <a:xfrm>
            <a:off x="2138990" y="5271077"/>
            <a:ext cx="660575" cy="379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984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ey and green rectangle with white text&#10;&#10;Description automatically generated">
            <a:extLst>
              <a:ext uri="{FF2B5EF4-FFF2-40B4-BE49-F238E27FC236}">
                <a16:creationId xmlns:a16="http://schemas.microsoft.com/office/drawing/2014/main" id="{97CFBEF6-7273-1A76-46E3-7896B656D0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22"/>
            <a:ext cx="3290888" cy="5850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621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CF46FA6E80E341B26AD6E8BF059849" ma:contentTypeVersion="18" ma:contentTypeDescription="Create a new document." ma:contentTypeScope="" ma:versionID="1e87e62bffb2bcc3038820bc69b4c4a8">
  <xsd:schema xmlns:xsd="http://www.w3.org/2001/XMLSchema" xmlns:xs="http://www.w3.org/2001/XMLSchema" xmlns:p="http://schemas.microsoft.com/office/2006/metadata/properties" xmlns:ns2="28393e99-d17a-458d-93e4-ec6bf03d5a59" xmlns:ns3="61860481-3fb3-48ee-b319-c013b6331a77" targetNamespace="http://schemas.microsoft.com/office/2006/metadata/properties" ma:root="true" ma:fieldsID="459758d153da2df7605c8b7367c704d0" ns2:_="" ns3:_="">
    <xsd:import namespace="28393e99-d17a-458d-93e4-ec6bf03d5a59"/>
    <xsd:import namespace="61860481-3fb3-48ee-b319-c013b6331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393e99-d17a-458d-93e4-ec6bf03d5a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63085a07-2a11-48fa-bb9d-8816c9cd1c5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860481-3fb3-48ee-b319-c013b6331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cf2dcec-d77b-473d-b22d-a1c8f6b517fd}" ma:internalName="TaxCatchAll" ma:showField="CatchAllData" ma:web="61860481-3fb3-48ee-b319-c013b6331a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1946121-36B9-4D8E-8879-899B1603E359}"/>
</file>

<file path=customXml/itemProps2.xml><?xml version="1.0" encoding="utf-8"?>
<ds:datastoreItem xmlns:ds="http://schemas.openxmlformats.org/officeDocument/2006/customXml" ds:itemID="{F449E328-9D1E-4161-841A-36DF4015FD34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47</Words>
  <Application>Microsoft Macintosh PowerPoint</Application>
  <PresentationFormat>Custom</PresentationFormat>
  <Paragraphs>11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Mikayla Payne</dc:creator>
  <cp:lastModifiedBy>Mikayla Payne</cp:lastModifiedBy>
  <cp:revision>8</cp:revision>
  <dcterms:created xsi:type="dcterms:W3CDTF">2024-06-24T22:47:29Z</dcterms:created>
  <dcterms:modified xsi:type="dcterms:W3CDTF">2024-06-28T00:30:51Z</dcterms:modified>
</cp:coreProperties>
</file>