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8" r:id="rId3"/>
    <p:sldId id="259" r:id="rId4"/>
  </p:sldIdLst>
  <p:sldSz cx="13716000" cy="24382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33" d="100"/>
          <a:sy n="33" d="100"/>
        </p:scale>
        <p:origin x="400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990364"/>
            <a:ext cx="11658600" cy="8488692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806412"/>
            <a:ext cx="10287000" cy="5886771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40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58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98138"/>
            <a:ext cx="2957513" cy="206629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98138"/>
            <a:ext cx="8701088" cy="206629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-1" y="0"/>
            <a:ext cx="12827059" cy="24382413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35E40C-48BC-D196-82DD-EB70E3019D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827058" y="0"/>
            <a:ext cx="888941" cy="2438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970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-1" y="0"/>
            <a:ext cx="12827059" cy="24382413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35E40C-48BC-D196-82DD-EB70E3019D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2827058" y="16"/>
            <a:ext cx="888941" cy="2438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687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-1" y="0"/>
            <a:ext cx="12827059" cy="24382413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35E40C-48BC-D196-82DD-EB70E3019D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2827058" y="16"/>
            <a:ext cx="888941" cy="2438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61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2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6078678"/>
            <a:ext cx="11830050" cy="10142405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6317034"/>
            <a:ext cx="11830050" cy="53336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82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924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490689"/>
            <a:ext cx="5829300" cy="1547041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490689"/>
            <a:ext cx="5829300" cy="1547041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4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1" y="1298143"/>
            <a:ext cx="11830050" cy="471280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977080"/>
            <a:ext cx="5802510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906353"/>
            <a:ext cx="5802510" cy="1309990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5" y="5977080"/>
            <a:ext cx="5831087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5" y="8906353"/>
            <a:ext cx="5831087" cy="1309990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973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493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8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6" y="3510621"/>
            <a:ext cx="6943725" cy="17327317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84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6" y="3510621"/>
            <a:ext cx="6943725" cy="17327317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247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98143"/>
            <a:ext cx="11830050" cy="4712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490689"/>
            <a:ext cx="11830050" cy="15470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598890"/>
            <a:ext cx="462915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00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51EDB88-D6BF-504F-3D4C-0852615E33BF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87CE25-B08E-F0E5-7BE1-F1AAD925B2A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99266" y="19428526"/>
            <a:ext cx="9482714" cy="405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110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046EE3-C455-48E0-473C-33AB26CA0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0BF1DF-6DAD-61CF-E799-1D0AC58733C3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83DF37-9057-20B6-21AB-AB446B26E5F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99266" y="19428526"/>
            <a:ext cx="9482714" cy="405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402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2F6BED-6E62-90B9-6F7F-53F54048D4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87E512-07A8-2996-61A8-3EB66028269A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168018-83C9-45DF-B93F-91ACAD6C77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99266" y="19428526"/>
            <a:ext cx="9482714" cy="405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36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CF46FA6E80E341B26AD6E8BF059849" ma:contentTypeVersion="18" ma:contentTypeDescription="Create a new document." ma:contentTypeScope="" ma:versionID="1e87e62bffb2bcc3038820bc69b4c4a8">
  <xsd:schema xmlns:xsd="http://www.w3.org/2001/XMLSchema" xmlns:xs="http://www.w3.org/2001/XMLSchema" xmlns:p="http://schemas.microsoft.com/office/2006/metadata/properties" xmlns:ns2="28393e99-d17a-458d-93e4-ec6bf03d5a59" xmlns:ns3="61860481-3fb3-48ee-b319-c013b6331a77" targetNamespace="http://schemas.microsoft.com/office/2006/metadata/properties" ma:root="true" ma:fieldsID="459758d153da2df7605c8b7367c704d0" ns2:_="" ns3:_="">
    <xsd:import namespace="28393e99-d17a-458d-93e4-ec6bf03d5a59"/>
    <xsd:import namespace="61860481-3fb3-48ee-b319-c013b6331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393e99-d17a-458d-93e4-ec6bf03d5a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63085a07-2a11-48fa-bb9d-8816c9cd1c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860481-3fb3-48ee-b319-c013b6331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cf2dcec-d77b-473d-b22d-a1c8f6b517fd}" ma:internalName="TaxCatchAll" ma:showField="CatchAllData" ma:web="61860481-3fb3-48ee-b319-c013b6331a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1860481-3fb3-48ee-b319-c013b6331a77" xsi:nil="true"/>
    <lcf76f155ced4ddcb4097134ff3c332f xmlns="28393e99-d17a-458d-93e4-ec6bf03d5a5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049DF87-D6B2-4CBC-9402-3D762D0DFE88}"/>
</file>

<file path=customXml/itemProps2.xml><?xml version="1.0" encoding="utf-8"?>
<ds:datastoreItem xmlns:ds="http://schemas.openxmlformats.org/officeDocument/2006/customXml" ds:itemID="{60A031A5-0E06-4D7D-B4E8-BE90E2EB32D5}"/>
</file>

<file path=customXml/itemProps3.xml><?xml version="1.0" encoding="utf-8"?>
<ds:datastoreItem xmlns:ds="http://schemas.openxmlformats.org/officeDocument/2006/customXml" ds:itemID="{9767B9F2-82A4-4BF1-BC0F-F015DA75AEF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0</Words>
  <Application>Microsoft Macintosh PowerPoint</Application>
  <PresentationFormat>Custom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Georgia Garlick</dc:creator>
  <cp:lastModifiedBy>Georgia Garlick</cp:lastModifiedBy>
  <cp:revision>8</cp:revision>
  <dcterms:created xsi:type="dcterms:W3CDTF">2024-07-11T02:05:12Z</dcterms:created>
  <dcterms:modified xsi:type="dcterms:W3CDTF">2024-09-16T05:27:39Z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16bab7f-630d-475d-8cf8-19340255b34d_Enabled">
    <vt:lpwstr>true</vt:lpwstr>
  </property>
  <property fmtid="{D5CDD505-2E9C-101B-9397-08002B2CF9AE}" pid="3" name="MSIP_Label_e16bab7f-630d-475d-8cf8-19340255b34d_SetDate">
    <vt:lpwstr>2024-07-11T02:11:59Z</vt:lpwstr>
  </property>
  <property fmtid="{D5CDD505-2E9C-101B-9397-08002B2CF9AE}" pid="4" name="MSIP_Label_e16bab7f-630d-475d-8cf8-19340255b34d_Method">
    <vt:lpwstr>Privileged</vt:lpwstr>
  </property>
  <property fmtid="{D5CDD505-2E9C-101B-9397-08002B2CF9AE}" pid="5" name="MSIP_Label_e16bab7f-630d-475d-8cf8-19340255b34d_Name">
    <vt:lpwstr>OFFICIAL</vt:lpwstr>
  </property>
  <property fmtid="{D5CDD505-2E9C-101B-9397-08002B2CF9AE}" pid="6" name="MSIP_Label_e16bab7f-630d-475d-8cf8-19340255b34d_SiteId">
    <vt:lpwstr>8d2e0f4c-55f2-4cb1-8ee7-da5dd3ff3600</vt:lpwstr>
  </property>
  <property fmtid="{D5CDD505-2E9C-101B-9397-08002B2CF9AE}" pid="7" name="MSIP_Label_e16bab7f-630d-475d-8cf8-19340255b34d_ActionId">
    <vt:lpwstr>081673a0-3c6b-4c7a-95e8-7401ab8dbf25</vt:lpwstr>
  </property>
  <property fmtid="{D5CDD505-2E9C-101B-9397-08002B2CF9AE}" pid="8" name="MSIP_Label_e16bab7f-630d-475d-8cf8-19340255b34d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OFFICIAL</vt:lpwstr>
  </property>
  <property fmtid="{D5CDD505-2E9C-101B-9397-08002B2CF9AE}" pid="11" name="ContentTypeId">
    <vt:lpwstr>0x010100C9CF46FA6E80E341B26AD6E8BF059849</vt:lpwstr>
  </property>
</Properties>
</file>