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4"/>
  </p:sldMasterIdLst>
  <p:notesMasterIdLst>
    <p:notesMasterId r:id="rId6"/>
  </p:notesMasterIdLst>
  <p:sldIdLst>
    <p:sldId id="256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3E8F"/>
    <a:srgbClr val="00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3"/>
    <p:restoredTop sz="94686"/>
  </p:normalViewPr>
  <p:slideViewPr>
    <p:cSldViewPr snapToGrid="0">
      <p:cViewPr>
        <p:scale>
          <a:sx n="131" d="100"/>
          <a:sy n="131" d="100"/>
        </p:scale>
        <p:origin x="2952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A7737-0A88-9B4C-8BBC-B63ECE20288B}" type="datetimeFigureOut">
              <a:rPr lang="en-US" smtClean="0"/>
              <a:t>5/6/24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3D473-23CA-2E49-B0CF-6CF11D99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66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1pPr>
    <a:lvl2pPr marL="398203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2pPr>
    <a:lvl3pPr marL="796406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3pPr>
    <a:lvl4pPr marL="1194609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4pPr>
    <a:lvl5pPr marL="1592812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5pPr>
    <a:lvl6pPr marL="1991015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6pPr>
    <a:lvl7pPr marL="2389217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7pPr>
    <a:lvl8pPr marL="2787420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8pPr>
    <a:lvl9pPr marL="3185623" algn="l" defTabSz="796406" rtl="0" eaLnBrk="1" latinLnBrk="0" hangingPunct="1">
      <a:defRPr sz="104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6188" y="1143000"/>
            <a:ext cx="43656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53D473-23CA-2E49-B0CF-6CF11D994C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5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06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32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771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5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1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7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6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7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9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6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2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FF275-F156-194A-86A1-C97C3EF42DDE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C6917-1D7A-5A4A-9A1F-B168512CF1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193EE5-446E-BB1A-B465-0D9C521FDDC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881111" y="50398"/>
            <a:ext cx="966718" cy="155107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8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SEC=OFFICIAL</a:t>
            </a:r>
          </a:p>
        </p:txBody>
      </p:sp>
    </p:spTree>
    <p:extLst>
      <p:ext uri="{BB962C8B-B14F-4D97-AF65-F5344CB8AC3E}">
        <p14:creationId xmlns:p14="http://schemas.microsoft.com/office/powerpoint/2010/main" val="153993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2C23C6-9482-EFCC-3A28-FE4FF313375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555" y="1587"/>
            <a:ext cx="10686256" cy="7560431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EB2E2AB-B89B-CE09-BE21-5790EBB04E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4944" y="6604004"/>
            <a:ext cx="1477755" cy="6217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004172D-3328-96FE-5711-31CE926235A8}"/>
              </a:ext>
            </a:extLst>
          </p:cNvPr>
          <p:cNvSpPr txBox="1"/>
          <p:nvPr/>
        </p:nvSpPr>
        <p:spPr>
          <a:xfrm>
            <a:off x="2810936" y="4143276"/>
            <a:ext cx="5069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53E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748778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CF46FA6E80E341B26AD6E8BF059849" ma:contentTypeVersion="18" ma:contentTypeDescription="Create a new document." ma:contentTypeScope="" ma:versionID="1e87e62bffb2bcc3038820bc69b4c4a8">
  <xsd:schema xmlns:xsd="http://www.w3.org/2001/XMLSchema" xmlns:xs="http://www.w3.org/2001/XMLSchema" xmlns:p="http://schemas.microsoft.com/office/2006/metadata/properties" xmlns:ns2="28393e99-d17a-458d-93e4-ec6bf03d5a59" xmlns:ns3="61860481-3fb3-48ee-b319-c013b6331a77" targetNamespace="http://schemas.microsoft.com/office/2006/metadata/properties" ma:root="true" ma:fieldsID="459758d153da2df7605c8b7367c704d0" ns2:_="" ns3:_="">
    <xsd:import namespace="28393e99-d17a-458d-93e4-ec6bf03d5a59"/>
    <xsd:import namespace="61860481-3fb3-48ee-b319-c013b6331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393e99-d17a-458d-93e4-ec6bf03d5a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3085a07-2a11-48fa-bb9d-8816c9cd1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60481-3fb3-48ee-b319-c013b6331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cf2dcec-d77b-473d-b22d-a1c8f6b517fd}" ma:internalName="TaxCatchAll" ma:showField="CatchAllData" ma:web="61860481-3fb3-48ee-b319-c013b6331a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8393e99-d17a-458d-93e4-ec6bf03d5a59">
      <Terms xmlns="http://schemas.microsoft.com/office/infopath/2007/PartnerControls"/>
    </lcf76f155ced4ddcb4097134ff3c332f>
    <TaxCatchAll xmlns="61860481-3fb3-48ee-b319-c013b6331a77" xsi:nil="true"/>
  </documentManagement>
</p:properties>
</file>

<file path=customXml/itemProps1.xml><?xml version="1.0" encoding="utf-8"?>
<ds:datastoreItem xmlns:ds="http://schemas.openxmlformats.org/officeDocument/2006/customXml" ds:itemID="{99EA3DEC-F7E8-4B35-86D0-CB65331541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5F36B9-5E30-44B6-AB6A-3695497F367C}"/>
</file>

<file path=customXml/itemProps3.xml><?xml version="1.0" encoding="utf-8"?>
<ds:datastoreItem xmlns:ds="http://schemas.openxmlformats.org/officeDocument/2006/customXml" ds:itemID="{A2A5F361-20BF-4524-B72B-8BF30EEDA9C1}">
  <ds:schemaRefs>
    <ds:schemaRef ds:uri="http://schemas.microsoft.com/office/2006/metadata/properties"/>
    <ds:schemaRef ds:uri="http://schemas.microsoft.com/office/infopath/2007/PartnerControls"/>
    <ds:schemaRef ds:uri="54339f89-4817-4e1c-8ad9-3e6022c11a20"/>
    <ds:schemaRef ds:uri="cf5740ae-df5d-4cc1-9eca-9fd9a97fb3e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89</TotalTime>
  <Words>2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"Without Sporting Schools funding,  we would not have had the ability to provide our students with opportunities  in their local communities.” </dc:title>
  <dc:creator>Georgia Garlick</dc:creator>
  <cp:lastModifiedBy>Georgia Garlick</cp:lastModifiedBy>
  <cp:revision>13</cp:revision>
  <dcterms:created xsi:type="dcterms:W3CDTF">2023-04-06T05:10:05Z</dcterms:created>
  <dcterms:modified xsi:type="dcterms:W3CDTF">2024-05-06T04:01:38Z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16bab7f-630d-475d-8cf8-19340255b34d_Enabled">
    <vt:lpwstr>true</vt:lpwstr>
  </property>
  <property fmtid="{D5CDD505-2E9C-101B-9397-08002B2CF9AE}" pid="3" name="MSIP_Label_e16bab7f-630d-475d-8cf8-19340255b34d_SetDate">
    <vt:lpwstr>2023-04-24T03:50:38Z</vt:lpwstr>
  </property>
  <property fmtid="{D5CDD505-2E9C-101B-9397-08002B2CF9AE}" pid="4" name="MSIP_Label_e16bab7f-630d-475d-8cf8-19340255b34d_Method">
    <vt:lpwstr>Privileged</vt:lpwstr>
  </property>
  <property fmtid="{D5CDD505-2E9C-101B-9397-08002B2CF9AE}" pid="5" name="MSIP_Label_e16bab7f-630d-475d-8cf8-19340255b34d_Name">
    <vt:lpwstr>OFFICIAL</vt:lpwstr>
  </property>
  <property fmtid="{D5CDD505-2E9C-101B-9397-08002B2CF9AE}" pid="6" name="MSIP_Label_e16bab7f-630d-475d-8cf8-19340255b34d_SiteId">
    <vt:lpwstr>8d2e0f4c-55f2-4cb1-8ee7-da5dd3ff3600</vt:lpwstr>
  </property>
  <property fmtid="{D5CDD505-2E9C-101B-9397-08002B2CF9AE}" pid="7" name="MSIP_Label_e16bab7f-630d-475d-8cf8-19340255b34d_ActionId">
    <vt:lpwstr>fc5b7147-8875-4736-bdb8-f45ffe426bdd</vt:lpwstr>
  </property>
  <property fmtid="{D5CDD505-2E9C-101B-9397-08002B2CF9AE}" pid="8" name="MSIP_Label_e16bab7f-630d-475d-8cf8-19340255b34d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SEC=OFFICIAL</vt:lpwstr>
  </property>
  <property fmtid="{D5CDD505-2E9C-101B-9397-08002B2CF9AE}" pid="11" name="ContentTypeId">
    <vt:lpwstr>0x010100C9CF46FA6E80E341B26AD6E8BF059849</vt:lpwstr>
  </property>
  <property fmtid="{D5CDD505-2E9C-101B-9397-08002B2CF9AE}" pid="12" name="MediaServiceImageTags">
    <vt:lpwstr/>
  </property>
</Properties>
</file>