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3716000" cy="17145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48" d="100"/>
          <a:sy n="48" d="100"/>
        </p:scale>
        <p:origin x="33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for a sports commission&#10;&#10;AI-generated content may be incorrect.">
            <a:extLst>
              <a:ext uri="{FF2B5EF4-FFF2-40B4-BE49-F238E27FC236}">
                <a16:creationId xmlns:a16="http://schemas.microsoft.com/office/drawing/2014/main" id="{90F9B887-7482-A09F-7C96-CC86464F0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7145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F48011-1EE7-BBF1-E1F1-F44D0449F9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66000" y="13309600"/>
            <a:ext cx="5334000" cy="3276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268036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F9B887-7482-A09F-7C96-CC86464F0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3716000" cy="17145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F48011-1EE7-BBF1-E1F1-F44D0449F9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13309600"/>
            <a:ext cx="4800600" cy="3073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255655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F9B887-7482-A09F-7C96-CC86464F0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3716000" cy="17145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F48011-1EE7-BBF1-E1F1-F44D0449F9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13309600"/>
            <a:ext cx="4800600" cy="3073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182697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F9B887-7482-A09F-7C96-CC86464F0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3716000" cy="17145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DF48011-1EE7-BBF1-E1F1-F44D0449F9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13309600"/>
            <a:ext cx="4800600" cy="3073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169565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912816"/>
            <a:ext cx="11830050" cy="33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4564062"/>
            <a:ext cx="11830050" cy="1087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3E5A77-FA9B-D24C-B13B-35BFE8619E52}" type="datetimeFigureOut">
              <a:rPr lang="en-US" smtClean="0"/>
              <a:t>5/2/25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5890879"/>
            <a:ext cx="462915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5890879"/>
            <a:ext cx="3086100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E4EA72-DF64-CD45-A1E9-2DE984A016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8D3F2-B185-FD1A-A5C9-A3B157790B6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82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FF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01480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4D8DCD-7FDC-556E-2D41-0B727458EB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9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FC9BE69-2990-5A75-EDAE-AEDB7CAD15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5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B5B409-AD1C-75FA-D764-B97B33F3A1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B097F9-D617-AF2A-8567-55738131EC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Macintosh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Georgia Garlick</dc:creator>
  <cp:lastModifiedBy>Georgia Garlick</cp:lastModifiedBy>
  <cp:revision>2</cp:revision>
  <dcterms:created xsi:type="dcterms:W3CDTF">2025-05-02T01:21:21Z</dcterms:created>
  <dcterms:modified xsi:type="dcterms:W3CDTF">2025-05-02T01:24:13Z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6bab7f-630d-475d-8cf8-19340255b34d_Enabled">
    <vt:lpwstr>true</vt:lpwstr>
  </property>
  <property fmtid="{D5CDD505-2E9C-101B-9397-08002B2CF9AE}" pid="3" name="MSIP_Label_e16bab7f-630d-475d-8cf8-19340255b34d_SetDate">
    <vt:lpwstr>2025-05-02T01:22:15Z</vt:lpwstr>
  </property>
  <property fmtid="{D5CDD505-2E9C-101B-9397-08002B2CF9AE}" pid="4" name="MSIP_Label_e16bab7f-630d-475d-8cf8-19340255b34d_Method">
    <vt:lpwstr>Privileged</vt:lpwstr>
  </property>
  <property fmtid="{D5CDD505-2E9C-101B-9397-08002B2CF9AE}" pid="5" name="MSIP_Label_e16bab7f-630d-475d-8cf8-19340255b34d_Name">
    <vt:lpwstr>OFFICIAL</vt:lpwstr>
  </property>
  <property fmtid="{D5CDD505-2E9C-101B-9397-08002B2CF9AE}" pid="6" name="MSIP_Label_e16bab7f-630d-475d-8cf8-19340255b34d_SiteId">
    <vt:lpwstr>8d2e0f4c-55f2-4cb1-8ee7-da5dd3ff3600</vt:lpwstr>
  </property>
  <property fmtid="{D5CDD505-2E9C-101B-9397-08002B2CF9AE}" pid="7" name="MSIP_Label_e16bab7f-630d-475d-8cf8-19340255b34d_ActionId">
    <vt:lpwstr>899580a0-fbd2-44d0-867e-35d407f6ef5a</vt:lpwstr>
  </property>
  <property fmtid="{D5CDD505-2E9C-101B-9397-08002B2CF9AE}" pid="8" name="MSIP_Label_e16bab7f-630d-475d-8cf8-19340255b34d_ContentBits">
    <vt:lpwstr>1</vt:lpwstr>
  </property>
  <property fmtid="{D5CDD505-2E9C-101B-9397-08002B2CF9AE}" pid="9" name="MSIP_Label_e16bab7f-630d-475d-8cf8-19340255b34d_Tag">
    <vt:lpwstr>50, 0, 1, 1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OFFICIAL</vt:lpwstr>
  </property>
</Properties>
</file>