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</p:sldIdLst>
  <p:sldSz cx="7589838" cy="10698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77" d="100"/>
          <a:sy n="77" d="100"/>
        </p:scale>
        <p:origin x="356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2ED1F63-CC60-0248-9B82-5FB1588EAF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92" y="-14831"/>
            <a:ext cx="7579346" cy="1071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41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802" y="569580"/>
            <a:ext cx="6546235" cy="2067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1802" y="2847891"/>
            <a:ext cx="6546235" cy="6787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1801" y="9915615"/>
            <a:ext cx="1707714" cy="56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A96369-B9A3-FD4B-8BA5-F2F66899D0B6}" type="datetimeFigureOut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4134" y="9915615"/>
            <a:ext cx="2561570" cy="56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60323" y="9915615"/>
            <a:ext cx="1707714" cy="56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BBB5B2-D2FB-5C47-964E-0B5CB40B62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F00167-4DEE-E048-7ADE-372C88AB13D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3519488" y="63500"/>
            <a:ext cx="585787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200">
                <a:solidFill>
                  <a:srgbClr val="FF0000">
                    <a:alpha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23481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758952" rtl="0" eaLnBrk="1" latinLnBrk="0" hangingPunct="1">
        <a:lnSpc>
          <a:spcPct val="90000"/>
        </a:lnSpc>
        <a:spcBef>
          <a:spcPct val="0"/>
        </a:spcBef>
        <a:buNone/>
        <a:defRPr sz="36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738" indent="-189738" algn="l" defTabSz="758952" rtl="0" eaLnBrk="1" latinLnBrk="0" hangingPunct="1">
        <a:lnSpc>
          <a:spcPct val="90000"/>
        </a:lnSpc>
        <a:spcBef>
          <a:spcPts val="830"/>
        </a:spcBef>
        <a:buFont typeface="Arial" panose="020B0604020202020204" pitchFamily="34" charset="0"/>
        <a:buChar char="•"/>
        <a:defRPr sz="2324" kern="1200">
          <a:solidFill>
            <a:schemeClr val="tx1"/>
          </a:solidFill>
          <a:latin typeface="+mn-lt"/>
          <a:ea typeface="+mn-ea"/>
          <a:cs typeface="+mn-cs"/>
        </a:defRPr>
      </a:lvl1pPr>
      <a:lvl2pPr marL="569214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2pPr>
      <a:lvl3pPr marL="948690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660" kern="1200">
          <a:solidFill>
            <a:schemeClr val="tx1"/>
          </a:solidFill>
          <a:latin typeface="+mn-lt"/>
          <a:ea typeface="+mn-ea"/>
          <a:cs typeface="+mn-cs"/>
        </a:defRPr>
      </a:lvl3pPr>
      <a:lvl4pPr marL="1328166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4pPr>
      <a:lvl5pPr marL="1707642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5pPr>
      <a:lvl6pPr marL="2087118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6pPr>
      <a:lvl7pPr marL="2466594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7pPr>
      <a:lvl8pPr marL="2846070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8pPr>
      <a:lvl9pPr marL="3225546" indent="-189738" algn="l" defTabSz="758952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1pPr>
      <a:lvl2pPr marL="379476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2pPr>
      <a:lvl3pPr marL="758952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3pPr>
      <a:lvl4pPr marL="1138428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4pPr>
      <a:lvl5pPr marL="1517904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5pPr>
      <a:lvl6pPr marL="1897380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6pPr>
      <a:lvl7pPr marL="2276856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7pPr>
      <a:lvl8pPr marL="2656332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8pPr>
      <a:lvl9pPr marL="3035808" algn="l" defTabSz="758952" rtl="0" eaLnBrk="1" latinLnBrk="0" hangingPunct="1">
        <a:defRPr sz="14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5F3839B-F1F3-38E8-6122-CC86D9B4F9BC}"/>
              </a:ext>
            </a:extLst>
          </p:cNvPr>
          <p:cNvSpPr txBox="1"/>
          <p:nvPr/>
        </p:nvSpPr>
        <p:spPr>
          <a:xfrm>
            <a:off x="581891" y="4788131"/>
            <a:ext cx="620129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133"/>
              </a:spcAft>
            </a:pPr>
            <a:r>
              <a:rPr lang="en-US" sz="2600" b="1" dirty="0">
                <a:solidFill>
                  <a:srgbClr val="F4EB5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Give 3 Cheers to a [SPORT or CLUB] volunteer and put them on the map!</a:t>
            </a:r>
            <a:endParaRPr lang="en-US" sz="2600" dirty="0">
              <a:solidFill>
                <a:srgbClr val="F4EB5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15766D-7C56-91D9-5265-EE8FFD6A265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553215" y="-1818453"/>
            <a:ext cx="6235700" cy="6388100"/>
          </a:xfrm>
          <a:prstGeom prst="ellipse">
            <a:avLst/>
          </a:prstGeom>
        </p:spPr>
      </p:pic>
      <p:pic>
        <p:nvPicPr>
          <p:cNvPr id="9" name="Picture 8" descr="A white circle with black background&#10;&#10;AI-generated content may be incorrect.">
            <a:extLst>
              <a:ext uri="{FF2B5EF4-FFF2-40B4-BE49-F238E27FC236}">
                <a16:creationId xmlns:a16="http://schemas.microsoft.com/office/drawing/2014/main" id="{08222912-B301-6191-5049-E7BB97B98B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3522" y="-674161"/>
            <a:ext cx="3568700" cy="3568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E3AF0E8-9562-A2B9-B285-DA982EE0883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799672" y="614889"/>
            <a:ext cx="16764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297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18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Georgia Garlick</dc:creator>
  <cp:lastModifiedBy>Georgia Garlick</cp:lastModifiedBy>
  <cp:revision>2</cp:revision>
  <dcterms:created xsi:type="dcterms:W3CDTF">2025-05-02T01:37:26Z</dcterms:created>
  <dcterms:modified xsi:type="dcterms:W3CDTF">2025-05-02T02:53:55Z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16bab7f-630d-475d-8cf8-19340255b34d_Enabled">
    <vt:lpwstr>true</vt:lpwstr>
  </property>
  <property fmtid="{D5CDD505-2E9C-101B-9397-08002B2CF9AE}" pid="3" name="MSIP_Label_e16bab7f-630d-475d-8cf8-19340255b34d_SetDate">
    <vt:lpwstr>2025-05-02T01:46:15Z</vt:lpwstr>
  </property>
  <property fmtid="{D5CDD505-2E9C-101B-9397-08002B2CF9AE}" pid="4" name="MSIP_Label_e16bab7f-630d-475d-8cf8-19340255b34d_Method">
    <vt:lpwstr>Privileged</vt:lpwstr>
  </property>
  <property fmtid="{D5CDD505-2E9C-101B-9397-08002B2CF9AE}" pid="5" name="MSIP_Label_e16bab7f-630d-475d-8cf8-19340255b34d_Name">
    <vt:lpwstr>OFFICIAL</vt:lpwstr>
  </property>
  <property fmtid="{D5CDD505-2E9C-101B-9397-08002B2CF9AE}" pid="6" name="MSIP_Label_e16bab7f-630d-475d-8cf8-19340255b34d_SiteId">
    <vt:lpwstr>8d2e0f4c-55f2-4cb1-8ee7-da5dd3ff3600</vt:lpwstr>
  </property>
  <property fmtid="{D5CDD505-2E9C-101B-9397-08002B2CF9AE}" pid="7" name="MSIP_Label_e16bab7f-630d-475d-8cf8-19340255b34d_ActionId">
    <vt:lpwstr>1a9bbf69-8e30-46d3-857d-b7837b0668e4</vt:lpwstr>
  </property>
  <property fmtid="{D5CDD505-2E9C-101B-9397-08002B2CF9AE}" pid="8" name="MSIP_Label_e16bab7f-630d-475d-8cf8-19340255b34d_ContentBits">
    <vt:lpwstr>1</vt:lpwstr>
  </property>
  <property fmtid="{D5CDD505-2E9C-101B-9397-08002B2CF9AE}" pid="9" name="MSIP_Label_e16bab7f-630d-475d-8cf8-19340255b34d_Tag">
    <vt:lpwstr>50, 0, 1, 1</vt:lpwstr>
  </property>
  <property fmtid="{D5CDD505-2E9C-101B-9397-08002B2CF9AE}" pid="10" name="ClassificationContentMarkingHeaderLocations">
    <vt:lpwstr>Office Theme:8</vt:lpwstr>
  </property>
  <property fmtid="{D5CDD505-2E9C-101B-9397-08002B2CF9AE}" pid="11" name="ClassificationContentMarkingHeaderText">
    <vt:lpwstr>OFFICIAL</vt:lpwstr>
  </property>
</Properties>
</file>