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3716000" cy="24387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33" d="100"/>
          <a:sy n="33" d="100"/>
        </p:scale>
        <p:origin x="40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1ACC8-5442-A5CD-C024-7E8F37F16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87"/>
            <a:ext cx="13716000" cy="24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7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1ACC8-5442-A5CD-C024-7E8F37F16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87"/>
            <a:ext cx="13716000" cy="24384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F67608-08B0-1567-0B31-66BB748802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04304" y="20445413"/>
            <a:ext cx="5541963" cy="3402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12335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1ACC8-5442-A5CD-C024-7E8F37F16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87"/>
            <a:ext cx="13716000" cy="24384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F67608-08B0-1567-0B31-66BB748802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04304" y="20445413"/>
            <a:ext cx="5541963" cy="34020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24724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1ACC8-5442-A5CD-C024-7E8F37F16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87"/>
            <a:ext cx="13716000" cy="24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4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396"/>
            <a:ext cx="11830050" cy="471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1956"/>
            <a:ext cx="11830050" cy="1547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603304"/>
            <a:ext cx="3086100" cy="1298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5CD03-7733-7A41-B606-3940BF54D401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603304"/>
            <a:ext cx="4629150" cy="1298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603304"/>
            <a:ext cx="3086100" cy="1298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880D9-4815-AA46-8B65-325B6ADE3A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4B59C-A9A0-5092-6F74-65FA7FB2B6D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82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0906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blue text&#10;&#10;AI-generated content may be incorrect.">
            <a:extLst>
              <a:ext uri="{FF2B5EF4-FFF2-40B4-BE49-F238E27FC236}">
                <a16:creationId xmlns:a16="http://schemas.microsoft.com/office/drawing/2014/main" id="{33FCC8B1-6B9B-34FD-21C6-E1C3BA3A9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4598" y="-7335410"/>
            <a:ext cx="16292618" cy="16360141"/>
          </a:xfrm>
          <a:prstGeom prst="ellipse">
            <a:avLst/>
          </a:prstGeom>
        </p:spPr>
      </p:pic>
      <p:pic>
        <p:nvPicPr>
          <p:cNvPr id="8" name="Picture 7" descr="A yellow circle with black background&#10;&#10;AI-generated content may be incorrect.">
            <a:extLst>
              <a:ext uri="{FF2B5EF4-FFF2-40B4-BE49-F238E27FC236}">
                <a16:creationId xmlns:a16="http://schemas.microsoft.com/office/drawing/2014/main" id="{66DDD1CE-638D-B533-CE55-02A8906E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113" y="3422857"/>
            <a:ext cx="4978400" cy="4978400"/>
          </a:xfrm>
          <a:prstGeom prst="rect">
            <a:avLst/>
          </a:prstGeom>
        </p:spPr>
      </p:pic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0EC31E1-D6A4-1685-6B6C-76865E029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093" y="20845049"/>
            <a:ext cx="4076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899416-4A06-DF15-7AE9-992206C381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7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5E4C59D-5E20-1B2E-F56E-971B200624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blue text&#10;&#10;AI-generated content may be incorrect.">
            <a:extLst>
              <a:ext uri="{FF2B5EF4-FFF2-40B4-BE49-F238E27FC236}">
                <a16:creationId xmlns:a16="http://schemas.microsoft.com/office/drawing/2014/main" id="{AAA6EB77-F2ED-F5E7-89D4-F9CB335C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4598" y="-7709784"/>
            <a:ext cx="16292618" cy="16360141"/>
          </a:xfrm>
          <a:prstGeom prst="ellipse">
            <a:avLst/>
          </a:prstGeom>
        </p:spPr>
      </p:pic>
      <p:pic>
        <p:nvPicPr>
          <p:cNvPr id="7" name="Picture 6" descr="A yellow circle with black background&#10;&#10;AI-generated content may be incorrect.">
            <a:extLst>
              <a:ext uri="{FF2B5EF4-FFF2-40B4-BE49-F238E27FC236}">
                <a16:creationId xmlns:a16="http://schemas.microsoft.com/office/drawing/2014/main" id="{610832C4-7CB6-0A77-5D18-BF99E4F5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113" y="3048483"/>
            <a:ext cx="4978400" cy="4978400"/>
          </a:xfrm>
          <a:prstGeom prst="rect">
            <a:avLst/>
          </a:prstGeom>
        </p:spPr>
      </p:pic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37199BA-429D-27C2-EB59-B2431F76C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093" y="20845049"/>
            <a:ext cx="4076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7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 Garlick</dc:creator>
  <cp:lastModifiedBy>Georgia Garlick</cp:lastModifiedBy>
  <cp:revision>4</cp:revision>
  <dcterms:created xsi:type="dcterms:W3CDTF">2025-05-02T01:24:40Z</dcterms:created>
  <dcterms:modified xsi:type="dcterms:W3CDTF">2025-05-02T03:05:17Z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6bab7f-630d-475d-8cf8-19340255b34d_Enabled">
    <vt:lpwstr>true</vt:lpwstr>
  </property>
  <property fmtid="{D5CDD505-2E9C-101B-9397-08002B2CF9AE}" pid="3" name="MSIP_Label_e16bab7f-630d-475d-8cf8-19340255b34d_SetDate">
    <vt:lpwstr>2025-05-02T01:29:53Z</vt:lpwstr>
  </property>
  <property fmtid="{D5CDD505-2E9C-101B-9397-08002B2CF9AE}" pid="4" name="MSIP_Label_e16bab7f-630d-475d-8cf8-19340255b34d_Method">
    <vt:lpwstr>Privileged</vt:lpwstr>
  </property>
  <property fmtid="{D5CDD505-2E9C-101B-9397-08002B2CF9AE}" pid="5" name="MSIP_Label_e16bab7f-630d-475d-8cf8-19340255b34d_Name">
    <vt:lpwstr>OFFICIAL</vt:lpwstr>
  </property>
  <property fmtid="{D5CDD505-2E9C-101B-9397-08002B2CF9AE}" pid="6" name="MSIP_Label_e16bab7f-630d-475d-8cf8-19340255b34d_SiteId">
    <vt:lpwstr>8d2e0f4c-55f2-4cb1-8ee7-da5dd3ff3600</vt:lpwstr>
  </property>
  <property fmtid="{D5CDD505-2E9C-101B-9397-08002B2CF9AE}" pid="7" name="MSIP_Label_e16bab7f-630d-475d-8cf8-19340255b34d_ActionId">
    <vt:lpwstr>c4125ce4-4306-4a6d-b205-a43610b990cf</vt:lpwstr>
  </property>
  <property fmtid="{D5CDD505-2E9C-101B-9397-08002B2CF9AE}" pid="8" name="MSIP_Label_e16bab7f-630d-475d-8cf8-19340255b34d_ContentBits">
    <vt:lpwstr>1</vt:lpwstr>
  </property>
  <property fmtid="{D5CDD505-2E9C-101B-9397-08002B2CF9AE}" pid="9" name="MSIP_Label_e16bab7f-630d-475d-8cf8-19340255b34d_Tag">
    <vt:lpwstr>50, 0, 1, 1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OFFICIAL</vt:lpwstr>
  </property>
</Properties>
</file>