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3C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6"/>
    <p:restoredTop sz="94694"/>
  </p:normalViewPr>
  <p:slideViewPr>
    <p:cSldViewPr snapToGrid="0" snapToObjects="1">
      <p:cViewPr varScale="1">
        <p:scale>
          <a:sx n="27" d="100"/>
          <a:sy n="27" d="100"/>
        </p:scale>
        <p:origin x="16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7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8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7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9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9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0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9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4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1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0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34409-51CB-1743-A6A6-34704834441E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D807DFB-25A9-5043-AD70-A53FEC0D1ED8}"/>
              </a:ext>
            </a:extLst>
          </p:cNvPr>
          <p:cNvSpPr/>
          <p:nvPr/>
        </p:nvSpPr>
        <p:spPr>
          <a:xfrm>
            <a:off x="0" y="1"/>
            <a:ext cx="10691813" cy="8165592"/>
          </a:xfrm>
          <a:prstGeom prst="rect">
            <a:avLst/>
          </a:prstGeom>
          <a:solidFill>
            <a:srgbClr val="933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BD2A47-9BAD-4044-9981-CDB13CFE1BD7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0691813" cy="151193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8646E51-49BB-654E-9623-76223E000167}"/>
              </a:ext>
            </a:extLst>
          </p:cNvPr>
          <p:cNvSpPr txBox="1"/>
          <p:nvPr/>
        </p:nvSpPr>
        <p:spPr>
          <a:xfrm>
            <a:off x="4289774" y="1715465"/>
            <a:ext cx="2112264" cy="406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/>
              <a:t>PLACE IMAGE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1949EB-8413-494D-AA3A-9FB49AFF2EF6}"/>
              </a:ext>
            </a:extLst>
          </p:cNvPr>
          <p:cNvSpPr txBox="1"/>
          <p:nvPr/>
        </p:nvSpPr>
        <p:spPr>
          <a:xfrm>
            <a:off x="1016695" y="12520063"/>
            <a:ext cx="3058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&lt;&lt;INSERT CLUB LOGO HERE&gt;&gt;</a:t>
            </a:r>
          </a:p>
        </p:txBody>
      </p:sp>
    </p:spTree>
    <p:extLst>
      <p:ext uri="{BB962C8B-B14F-4D97-AF65-F5344CB8AC3E}">
        <p14:creationId xmlns:p14="http://schemas.microsoft.com/office/powerpoint/2010/main" val="3148196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4A121C31C2B64ABE08C3125C93DF3F" ma:contentTypeVersion="10" ma:contentTypeDescription="Create a new document." ma:contentTypeScope="" ma:versionID="c63816b85dbc6d53a7fe506314fcc3ae">
  <xsd:schema xmlns:xsd="http://www.w3.org/2001/XMLSchema" xmlns:xs="http://www.w3.org/2001/XMLSchema" xmlns:p="http://schemas.microsoft.com/office/2006/metadata/properties" xmlns:ns2="6b0e1bec-fdd6-441d-b2a8-1bc6e7d3e351" xmlns:ns3="907d5be3-86ee-4fe5-b1ca-f45a82408434" targetNamespace="http://schemas.microsoft.com/office/2006/metadata/properties" ma:root="true" ma:fieldsID="572653377223051b67326449dd626210" ns2:_="" ns3:_="">
    <xsd:import namespace="6b0e1bec-fdd6-441d-b2a8-1bc6e7d3e351"/>
    <xsd:import namespace="907d5be3-86ee-4fe5-b1ca-f45a824084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0e1bec-fdd6-441d-b2a8-1bc6e7d3e3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7d5be3-86ee-4fe5-b1ca-f45a8240843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7BA20B-ED24-4C9B-BD31-97D58D9733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E7DD963-EB69-431A-ABF9-8845715FA3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0e1bec-fdd6-441d-b2a8-1bc6e7d3e351"/>
    <ds:schemaRef ds:uri="907d5be3-86ee-4fe5-b1ca-f45a824084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A72C978-D5A6-4FBA-9E9C-D0BBEE16B3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9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Wachniewski</dc:creator>
  <cp:lastModifiedBy>Michelle Patt</cp:lastModifiedBy>
  <cp:revision>5</cp:revision>
  <dcterms:created xsi:type="dcterms:W3CDTF">2019-09-18T04:05:26Z</dcterms:created>
  <dcterms:modified xsi:type="dcterms:W3CDTF">2019-10-02T10:21:42Z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0x010100804A121C31C2B64ABE08C3125C93DF3F</vt:lpwstr>
  </property>
</Properties>
</file>