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94694"/>
  </p:normalViewPr>
  <p:slideViewPr>
    <p:cSldViewPr snapToGrid="0" snapToObjects="1">
      <p:cViewPr varScale="1">
        <p:scale>
          <a:sx n="55" d="100"/>
          <a:sy n="55" d="100"/>
        </p:scale>
        <p:origin x="36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7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8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7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9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9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0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9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4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1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0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34409-51CB-1743-A6A6-34704834441E}" type="datetimeFigureOut">
              <a:rPr lang="en-US" smtClean="0"/>
              <a:t>5/2/22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3E0E-C90A-0C44-BD65-C2A0F7475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D807DFB-25A9-5043-AD70-A53FEC0D1ED8}"/>
              </a:ext>
            </a:extLst>
          </p:cNvPr>
          <p:cNvSpPr/>
          <p:nvPr/>
        </p:nvSpPr>
        <p:spPr>
          <a:xfrm>
            <a:off x="0" y="1"/>
            <a:ext cx="10691813" cy="8165592"/>
          </a:xfrm>
          <a:prstGeom prst="rect">
            <a:avLst/>
          </a:prstGeom>
          <a:solidFill>
            <a:srgbClr val="933C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BD2A47-9BAD-4044-9981-CDB13CFE1BD7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/>
        </p:blipFill>
        <p:spPr>
          <a:xfrm>
            <a:off x="3313" y="0"/>
            <a:ext cx="10685186" cy="1511934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1949EB-8413-494D-AA3A-9FB49AFF2EF6}"/>
              </a:ext>
            </a:extLst>
          </p:cNvPr>
          <p:cNvSpPr txBox="1"/>
          <p:nvPr/>
        </p:nvSpPr>
        <p:spPr>
          <a:xfrm>
            <a:off x="1016696" y="12436409"/>
            <a:ext cx="211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PLACE LOGO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646E51-49BB-654E-9623-76223E000167}"/>
              </a:ext>
            </a:extLst>
          </p:cNvPr>
          <p:cNvSpPr txBox="1"/>
          <p:nvPr/>
        </p:nvSpPr>
        <p:spPr>
          <a:xfrm>
            <a:off x="4289774" y="1715465"/>
            <a:ext cx="2112264" cy="406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PLACE IMAGE HERE</a:t>
            </a:r>
          </a:p>
        </p:txBody>
      </p:sp>
    </p:spTree>
    <p:extLst>
      <p:ext uri="{BB962C8B-B14F-4D97-AF65-F5344CB8AC3E}">
        <p14:creationId xmlns:p14="http://schemas.microsoft.com/office/powerpoint/2010/main" val="314819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339f89-4817-4e1c-8ad9-3e6022c11a20">
      <Terms xmlns="http://schemas.microsoft.com/office/infopath/2007/PartnerControls"/>
    </lcf76f155ced4ddcb4097134ff3c332f>
    <Archive xmlns="54339f89-4817-4e1c-8ad9-3e6022c11a20">false</Archive>
    <Staff xmlns="54339f89-4817-4e1c-8ad9-3e6022c11a20">
      <UserInfo>
        <DisplayName/>
        <AccountId xsi:nil="true"/>
        <AccountType/>
      </UserInfo>
    </Staff>
    <TaxCatchAll xmlns="cf5740ae-df5d-4cc1-9eca-9fd9a97fb3e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96A3F95B4CA4D8821EDB8A5415EF0" ma:contentTypeVersion="18" ma:contentTypeDescription="Create a new document." ma:contentTypeScope="" ma:versionID="dda101decf36556469adb31c28d59e90">
  <xsd:schema xmlns:xsd="http://www.w3.org/2001/XMLSchema" xmlns:xs="http://www.w3.org/2001/XMLSchema" xmlns:p="http://schemas.microsoft.com/office/2006/metadata/properties" xmlns:ns2="54339f89-4817-4e1c-8ad9-3e6022c11a20" xmlns:ns3="cf5740ae-df5d-4cc1-9eca-9fd9a97fb3e3" targetNamespace="http://schemas.microsoft.com/office/2006/metadata/properties" ma:root="true" ma:fieldsID="46aad0451dab5077c06d589e1047617b" ns2:_="" ns3:_="">
    <xsd:import namespace="54339f89-4817-4e1c-8ad9-3e6022c11a20"/>
    <xsd:import namespace="cf5740ae-df5d-4cc1-9eca-9fd9a97fb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Archive" minOccurs="0"/>
                <xsd:element ref="ns2:Staff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39f89-4817-4e1c-8ad9-3e6022c11a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Archive" ma:index="19" nillable="true" ma:displayName="Archive" ma:default="0" ma:format="Dropdown" ma:internalName="Archive">
      <xsd:simpleType>
        <xsd:restriction base="dms:Boolean"/>
      </xsd:simpleType>
    </xsd:element>
    <xsd:element name="Staff" ma:index="20" nillable="true" ma:displayName="Staff" ma:format="Dropdown" ma:list="UserInfo" ma:SharePointGroup="0" ma:internalName="Staff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740ae-df5d-4cc1-9eca-9fd9a97fb3e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3e707ac-7452-4ac9-8b9c-ee2d86259694}" ma:internalName="TaxCatchAll" ma:showField="CatchAllData" ma:web="cf5740ae-df5d-4cc1-9eca-9fd9a97fb3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B6F281-AEA6-4135-AECA-B4801C599C07}">
  <ds:schemaRefs>
    <ds:schemaRef ds:uri="http://schemas.microsoft.com/office/2006/metadata/properties"/>
    <ds:schemaRef ds:uri="http://schemas.microsoft.com/office/infopath/2007/PartnerControls"/>
    <ds:schemaRef ds:uri="54339f89-4817-4e1c-8ad9-3e6022c11a20"/>
    <ds:schemaRef ds:uri="cf5740ae-df5d-4cc1-9eca-9fd9a97fb3e3"/>
  </ds:schemaRefs>
</ds:datastoreItem>
</file>

<file path=customXml/itemProps2.xml><?xml version="1.0" encoding="utf-8"?>
<ds:datastoreItem xmlns:ds="http://schemas.openxmlformats.org/officeDocument/2006/customXml" ds:itemID="{A3A44FF7-ED89-4A68-B8AC-7FF528A6CC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7E6D00-1522-4474-B9E4-59DE199A9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339f89-4817-4e1c-8ad9-3e6022c11a20"/>
    <ds:schemaRef ds:uri="cf5740ae-df5d-4cc1-9eca-9fd9a97fb3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Wachniewski</dc:creator>
  <cp:lastModifiedBy>Georgia Garlick</cp:lastModifiedBy>
  <cp:revision>3</cp:revision>
  <dcterms:created xsi:type="dcterms:W3CDTF">2019-09-18T04:05:26Z</dcterms:created>
  <dcterms:modified xsi:type="dcterms:W3CDTF">2022-05-02T05:26:59Z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0x0101002A496A3F95B4CA4D8821EDB8A5415EF0</vt:lpwstr>
  </property>
</Properties>
</file>