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/>
    <p:restoredTop sz="94709"/>
  </p:normalViewPr>
  <p:slideViewPr>
    <p:cSldViewPr snapToGrid="0">
      <p:cViewPr>
        <p:scale>
          <a:sx n="56" d="100"/>
          <a:sy n="56" d="100"/>
        </p:scale>
        <p:origin x="216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oster with text&#10;&#10;AI-generated content may be incorrect.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661EDE-5272-7312-4B3A-74D68A2B8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93571" y="9062945"/>
            <a:ext cx="6076950" cy="357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38787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661EDE-5272-7312-4B3A-74D68A2B8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93571" y="9062945"/>
            <a:ext cx="6076950" cy="357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51787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661EDE-5272-7312-4B3A-74D68A2B8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93571" y="9062945"/>
            <a:ext cx="6076950" cy="357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1805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661EDE-5272-7312-4B3A-74D68A2B8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8466" y="9439463"/>
            <a:ext cx="6076950" cy="357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6408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65" y="-7244"/>
            <a:ext cx="24374310" cy="137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8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661EDE-5272-7312-4B3A-74D68A2B8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66422" y="9762192"/>
            <a:ext cx="3307511" cy="357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28121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661EDE-5272-7312-4B3A-74D68A2B8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66422" y="9762192"/>
            <a:ext cx="3307511" cy="357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98577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68F0CC-3887-05E0-C3B7-A658B3B6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65" y="0"/>
            <a:ext cx="24374310" cy="137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0EB2D6-7B2F-AE43-924D-48919FD541BE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AAC68-2EF9-FC42-AD7E-CF6CA72FA1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1AE34-8A55-A16F-D600-FF9EF1818CC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918125" y="63500"/>
            <a:ext cx="5857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869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8" r:id="rId5"/>
    <p:sldLayoutId id="2147483675" r:id="rId6"/>
    <p:sldLayoutId id="2147483676" r:id="rId7"/>
    <p:sldLayoutId id="214748367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60A7F4-61E3-700A-7C68-A83015A1B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F4E81A-4724-C910-DFEC-23AD49BEB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7DF42B-1239-D5F9-AA1A-061CDBABAE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AF8DB08-B279-7771-5699-F8900C7A44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4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973E70-F085-4E4A-02A3-F79CFB7B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79336" y="-3000376"/>
            <a:ext cx="15752763" cy="15752763"/>
          </a:xfrm>
          <a:prstGeom prst="ellipse">
            <a:avLst/>
          </a:prstGeom>
        </p:spPr>
      </p:pic>
      <p:pic>
        <p:nvPicPr>
          <p:cNvPr id="4" name="Picture 3" descr="A black and yellow and white logo&#10;&#10;AI-generated content may be incorrect.">
            <a:extLst>
              <a:ext uri="{FF2B5EF4-FFF2-40B4-BE49-F238E27FC236}">
                <a16:creationId xmlns:a16="http://schemas.microsoft.com/office/drawing/2014/main" id="{7179F4A5-98A5-4282-B62D-F34781D4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2550"/>
            <a:ext cx="24438429" cy="8553450"/>
          </a:xfrm>
          <a:prstGeom prst="rect">
            <a:avLst/>
          </a:prstGeom>
        </p:spPr>
      </p:pic>
      <p:pic>
        <p:nvPicPr>
          <p:cNvPr id="6" name="Picture 5" descr="A black line with blue text&#10;&#10;AI-generated content may be incorrect.">
            <a:extLst>
              <a:ext uri="{FF2B5EF4-FFF2-40B4-BE49-F238E27FC236}">
                <a16:creationId xmlns:a16="http://schemas.microsoft.com/office/drawing/2014/main" id="{D0630CCB-4DD1-9BBE-F9D8-DC6B2FC1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162" y="1539874"/>
            <a:ext cx="13553298" cy="4175125"/>
          </a:xfrm>
          <a:prstGeom prst="rect">
            <a:avLst/>
          </a:prstGeom>
        </p:spPr>
      </p:pic>
      <p:pic>
        <p:nvPicPr>
          <p:cNvPr id="9" name="Picture 8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6143575-CDBB-7347-60F8-8090781DE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162" y="9439275"/>
            <a:ext cx="4076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E83E78-709C-8ED5-C231-6FA5282FC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EAA1A8B-08B8-82DE-DA29-4A8DC14496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CB43F-B709-0FED-D814-F8B7A8E8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79336" y="-3000376"/>
            <a:ext cx="15752763" cy="15752763"/>
          </a:xfrm>
          <a:prstGeom prst="ellipse">
            <a:avLst/>
          </a:prstGeom>
        </p:spPr>
      </p:pic>
      <p:pic>
        <p:nvPicPr>
          <p:cNvPr id="4" name="Picture 3" descr="A black and green background with a black and white circle&#10;&#10;AI-generated content may be incorrect.">
            <a:extLst>
              <a:ext uri="{FF2B5EF4-FFF2-40B4-BE49-F238E27FC236}">
                <a16:creationId xmlns:a16="http://schemas.microsoft.com/office/drawing/2014/main" id="{7B8661AF-A9E0-B5DF-5A15-9AC554F77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254" y="5208270"/>
            <a:ext cx="24438429" cy="8553450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FF0172B-3468-D63F-B9A6-4B9580C7C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62" y="9925050"/>
            <a:ext cx="4076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Macintosh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Garlick</dc:creator>
  <cp:lastModifiedBy>Georgia Garlick</cp:lastModifiedBy>
  <cp:revision>4</cp:revision>
  <dcterms:created xsi:type="dcterms:W3CDTF">2025-05-02T01:15:01Z</dcterms:created>
  <dcterms:modified xsi:type="dcterms:W3CDTF">2025-05-04T23:07:14Z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6bab7f-630d-475d-8cf8-19340255b34d_Enabled">
    <vt:lpwstr>true</vt:lpwstr>
  </property>
  <property fmtid="{D5CDD505-2E9C-101B-9397-08002B2CF9AE}" pid="3" name="MSIP_Label_e16bab7f-630d-475d-8cf8-19340255b34d_SetDate">
    <vt:lpwstr>2025-05-02T01:16:02Z</vt:lpwstr>
  </property>
  <property fmtid="{D5CDD505-2E9C-101B-9397-08002B2CF9AE}" pid="4" name="MSIP_Label_e16bab7f-630d-475d-8cf8-19340255b34d_Method">
    <vt:lpwstr>Privileged</vt:lpwstr>
  </property>
  <property fmtid="{D5CDD505-2E9C-101B-9397-08002B2CF9AE}" pid="5" name="MSIP_Label_e16bab7f-630d-475d-8cf8-19340255b34d_Name">
    <vt:lpwstr>OFFICIAL</vt:lpwstr>
  </property>
  <property fmtid="{D5CDD505-2E9C-101B-9397-08002B2CF9AE}" pid="6" name="MSIP_Label_e16bab7f-630d-475d-8cf8-19340255b34d_SiteId">
    <vt:lpwstr>8d2e0f4c-55f2-4cb1-8ee7-da5dd3ff3600</vt:lpwstr>
  </property>
  <property fmtid="{D5CDD505-2E9C-101B-9397-08002B2CF9AE}" pid="7" name="MSIP_Label_e16bab7f-630d-475d-8cf8-19340255b34d_ActionId">
    <vt:lpwstr>315e92ae-5217-4e54-8007-a2daeef88ac2</vt:lpwstr>
  </property>
  <property fmtid="{D5CDD505-2E9C-101B-9397-08002B2CF9AE}" pid="8" name="MSIP_Label_e16bab7f-630d-475d-8cf8-19340255b34d_ContentBits">
    <vt:lpwstr>1</vt:lpwstr>
  </property>
  <property fmtid="{D5CDD505-2E9C-101B-9397-08002B2CF9AE}" pid="9" name="MSIP_Label_e16bab7f-630d-475d-8cf8-19340255b34d_Tag">
    <vt:lpwstr>50, 0, 1, 1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