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3" r:id="rId5"/>
    <p:sldId id="264" r:id="rId6"/>
    <p:sldId id="262" r:id="rId7"/>
    <p:sldId id="256" r:id="rId8"/>
    <p:sldId id="257" r:id="rId9"/>
    <p:sldId id="258" r:id="rId10"/>
    <p:sldId id="259" r:id="rId11"/>
    <p:sldId id="260" r:id="rId12"/>
    <p:sldId id="261" r:id="rId13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3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/>
    <p:restoredTop sz="94694"/>
  </p:normalViewPr>
  <p:slideViewPr>
    <p:cSldViewPr snapToGrid="0" snapToObjects="1">
      <p:cViewPr varScale="1">
        <p:scale>
          <a:sx n="55" d="100"/>
          <a:sy n="55" d="100"/>
        </p:scale>
        <p:origin x="36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7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8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7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9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9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0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9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4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0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34409-51CB-1743-A6A6-34704834441E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F3E0E-C90A-0C44-BD65-C2A0F747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306767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140311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282630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7B3FC9D-82B8-AC35-787C-36878388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3148196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353910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4259187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221803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279086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CCB8B-43DE-7E9C-9F93-D3573344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151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949EB-8413-494D-AA3A-9FB49AFF2EF6}"/>
              </a:ext>
            </a:extLst>
          </p:cNvPr>
          <p:cNvSpPr txBox="1"/>
          <p:nvPr/>
        </p:nvSpPr>
        <p:spPr>
          <a:xfrm>
            <a:off x="1016696" y="12436409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LOGO HERE</a:t>
            </a:r>
          </a:p>
        </p:txBody>
      </p:sp>
    </p:spTree>
    <p:extLst>
      <p:ext uri="{BB962C8B-B14F-4D97-AF65-F5344CB8AC3E}">
        <p14:creationId xmlns:p14="http://schemas.microsoft.com/office/powerpoint/2010/main" val="627032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96A3F95B4CA4D8821EDB8A5415EF0" ma:contentTypeVersion="18" ma:contentTypeDescription="Create a new document." ma:contentTypeScope="" ma:versionID="dda101decf36556469adb31c28d59e90">
  <xsd:schema xmlns:xsd="http://www.w3.org/2001/XMLSchema" xmlns:xs="http://www.w3.org/2001/XMLSchema" xmlns:p="http://schemas.microsoft.com/office/2006/metadata/properties" xmlns:ns2="54339f89-4817-4e1c-8ad9-3e6022c11a20" xmlns:ns3="cf5740ae-df5d-4cc1-9eca-9fd9a97fb3e3" targetNamespace="http://schemas.microsoft.com/office/2006/metadata/properties" ma:root="true" ma:fieldsID="46aad0451dab5077c06d589e1047617b" ns2:_="" ns3:_="">
    <xsd:import namespace="54339f89-4817-4e1c-8ad9-3e6022c11a20"/>
    <xsd:import namespace="cf5740ae-df5d-4cc1-9eca-9fd9a97fb3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Archive" minOccurs="0"/>
                <xsd:element ref="ns2:Staff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39f89-4817-4e1c-8ad9-3e6022c11a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Archive" ma:index="19" nillable="true" ma:displayName="Archive" ma:default="0" ma:format="Dropdown" ma:internalName="Archive">
      <xsd:simpleType>
        <xsd:restriction base="dms:Boolean"/>
      </xsd:simpleType>
    </xsd:element>
    <xsd:element name="Staff" ma:index="20" nillable="true" ma:displayName="Staff" ma:format="Dropdown" ma:list="UserInfo" ma:SharePointGroup="0" ma:internalName="Staff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085a07-2a11-48fa-bb9d-8816c9cd1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5740ae-df5d-4cc1-9eca-9fd9a97fb3e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e707ac-7452-4ac9-8b9c-ee2d86259694}" ma:internalName="TaxCatchAll" ma:showField="CatchAllData" ma:web="cf5740ae-df5d-4cc1-9eca-9fd9a97fb3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339f89-4817-4e1c-8ad9-3e6022c11a20">
      <Terms xmlns="http://schemas.microsoft.com/office/infopath/2007/PartnerControls"/>
    </lcf76f155ced4ddcb4097134ff3c332f>
    <Archive xmlns="54339f89-4817-4e1c-8ad9-3e6022c11a20">false</Archive>
    <Staff xmlns="54339f89-4817-4e1c-8ad9-3e6022c11a20">
      <UserInfo>
        <DisplayName/>
        <AccountId xsi:nil="true"/>
        <AccountType/>
      </UserInfo>
    </Staff>
    <TaxCatchAll xmlns="cf5740ae-df5d-4cc1-9eca-9fd9a97fb3e3" xsi:nil="true"/>
  </documentManagement>
</p:properties>
</file>

<file path=customXml/itemProps1.xml><?xml version="1.0" encoding="utf-8"?>
<ds:datastoreItem xmlns:ds="http://schemas.openxmlformats.org/officeDocument/2006/customXml" ds:itemID="{ADA6EBFC-3211-4A00-AF50-FDF31F484C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3CAF00-DE0B-4637-87F5-6D055C638E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339f89-4817-4e1c-8ad9-3e6022c11a20"/>
    <ds:schemaRef ds:uri="cf5740ae-df5d-4cc1-9eca-9fd9a97fb3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8C3807-ADBD-40DA-9FBF-99F11F72159D}">
  <ds:schemaRefs>
    <ds:schemaRef ds:uri="http://schemas.microsoft.com/office/2006/metadata/properties"/>
    <ds:schemaRef ds:uri="http://schemas.microsoft.com/office/infopath/2007/PartnerControls"/>
    <ds:schemaRef ds:uri="54339f89-4817-4e1c-8ad9-3e6022c11a20"/>
    <ds:schemaRef ds:uri="cf5740ae-df5d-4cc1-9eca-9fd9a97fb3e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27</Words>
  <Application>Microsoft Macintosh PowerPoint</Application>
  <PresentationFormat>Custom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Wachniewski</dc:creator>
  <cp:lastModifiedBy>Georgia Garlick</cp:lastModifiedBy>
  <cp:revision>8</cp:revision>
  <dcterms:created xsi:type="dcterms:W3CDTF">2019-09-18T04:05:26Z</dcterms:created>
  <dcterms:modified xsi:type="dcterms:W3CDTF">2022-05-03T01:04:57Z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0x0101002A496A3F95B4CA4D8821EDB8A5415EF0</vt:lpwstr>
  </property>
</Properties>
</file>