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873413" cy="6986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04" d="100"/>
          <a:sy n="104" d="100"/>
        </p:scale>
        <p:origin x="24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background with white text and green and white circles&#10;&#10;AI-generated content may be incorrect.">
            <a:extLst>
              <a:ext uri="{FF2B5EF4-FFF2-40B4-BE49-F238E27FC236}">
                <a16:creationId xmlns:a16="http://schemas.microsoft.com/office/drawing/2014/main" id="{65415D24-C2E8-187E-67EE-B562664960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492"/>
            <a:ext cx="15890474" cy="6979096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0620FF2-8C66-DB2A-03B2-1091A19C98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924869" y="4288309"/>
            <a:ext cx="3149600" cy="177958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here to insert your logo</a:t>
            </a:r>
          </a:p>
        </p:txBody>
      </p:sp>
    </p:spTree>
    <p:extLst>
      <p:ext uri="{BB962C8B-B14F-4D97-AF65-F5344CB8AC3E}">
        <p14:creationId xmlns:p14="http://schemas.microsoft.com/office/powerpoint/2010/main" val="40880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1297" y="371972"/>
            <a:ext cx="13690819" cy="135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1297" y="1859856"/>
            <a:ext cx="13690819" cy="4432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1297" y="6475533"/>
            <a:ext cx="3571518" cy="3719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CC8D7E-3874-EC45-8FF4-FD79D7947D6D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8068" y="6475533"/>
            <a:ext cx="5357277" cy="3719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0598" y="6475533"/>
            <a:ext cx="3571518" cy="3719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786375-762F-C44C-BF57-2B38D49CE9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42A653-013D-528F-B005-194EA87F43C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7661275" y="63500"/>
            <a:ext cx="5857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200">
                <a:solidFill>
                  <a:srgbClr val="FF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4938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31591" rtl="0" eaLnBrk="1" latinLnBrk="0" hangingPunct="1">
        <a:lnSpc>
          <a:spcPct val="90000"/>
        </a:lnSpc>
        <a:spcBef>
          <a:spcPct val="0"/>
        </a:spcBef>
        <a:buNone/>
        <a:defRPr sz="44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898" indent="-232898" algn="l" defTabSz="931591" rtl="0" eaLnBrk="1" latinLnBrk="0" hangingPunct="1">
        <a:lnSpc>
          <a:spcPct val="90000"/>
        </a:lnSpc>
        <a:spcBef>
          <a:spcPts val="1019"/>
        </a:spcBef>
        <a:buFont typeface="Arial" panose="020B0604020202020204" pitchFamily="34" charset="0"/>
        <a:buChar char="•"/>
        <a:defRPr sz="2853" kern="1200">
          <a:solidFill>
            <a:schemeClr val="tx1"/>
          </a:solidFill>
          <a:latin typeface="+mn-lt"/>
          <a:ea typeface="+mn-ea"/>
          <a:cs typeface="+mn-cs"/>
        </a:defRPr>
      </a:lvl1pPr>
      <a:lvl2pPr marL="698693" indent="-232898" algn="l" defTabSz="931591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2445" kern="1200">
          <a:solidFill>
            <a:schemeClr val="tx1"/>
          </a:solidFill>
          <a:latin typeface="+mn-lt"/>
          <a:ea typeface="+mn-ea"/>
          <a:cs typeface="+mn-cs"/>
        </a:defRPr>
      </a:lvl2pPr>
      <a:lvl3pPr marL="1164488" indent="-232898" algn="l" defTabSz="931591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2038" kern="1200">
          <a:solidFill>
            <a:schemeClr val="tx1"/>
          </a:solidFill>
          <a:latin typeface="+mn-lt"/>
          <a:ea typeface="+mn-ea"/>
          <a:cs typeface="+mn-cs"/>
        </a:defRPr>
      </a:lvl3pPr>
      <a:lvl4pPr marL="1630284" indent="-232898" algn="l" defTabSz="931591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4" kern="1200">
          <a:solidFill>
            <a:schemeClr val="tx1"/>
          </a:solidFill>
          <a:latin typeface="+mn-lt"/>
          <a:ea typeface="+mn-ea"/>
          <a:cs typeface="+mn-cs"/>
        </a:defRPr>
      </a:lvl4pPr>
      <a:lvl5pPr marL="2096079" indent="-232898" algn="l" defTabSz="931591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4" kern="1200">
          <a:solidFill>
            <a:schemeClr val="tx1"/>
          </a:solidFill>
          <a:latin typeface="+mn-lt"/>
          <a:ea typeface="+mn-ea"/>
          <a:cs typeface="+mn-cs"/>
        </a:defRPr>
      </a:lvl5pPr>
      <a:lvl6pPr marL="2561874" indent="-232898" algn="l" defTabSz="931591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4" kern="1200">
          <a:solidFill>
            <a:schemeClr val="tx1"/>
          </a:solidFill>
          <a:latin typeface="+mn-lt"/>
          <a:ea typeface="+mn-ea"/>
          <a:cs typeface="+mn-cs"/>
        </a:defRPr>
      </a:lvl6pPr>
      <a:lvl7pPr marL="3027670" indent="-232898" algn="l" defTabSz="931591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4" kern="1200">
          <a:solidFill>
            <a:schemeClr val="tx1"/>
          </a:solidFill>
          <a:latin typeface="+mn-lt"/>
          <a:ea typeface="+mn-ea"/>
          <a:cs typeface="+mn-cs"/>
        </a:defRPr>
      </a:lvl7pPr>
      <a:lvl8pPr marL="3493465" indent="-232898" algn="l" defTabSz="931591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4" kern="1200">
          <a:solidFill>
            <a:schemeClr val="tx1"/>
          </a:solidFill>
          <a:latin typeface="+mn-lt"/>
          <a:ea typeface="+mn-ea"/>
          <a:cs typeface="+mn-cs"/>
        </a:defRPr>
      </a:lvl8pPr>
      <a:lvl9pPr marL="3959261" indent="-232898" algn="l" defTabSz="931591" rtl="0" eaLnBrk="1" latinLnBrk="0" hangingPunct="1">
        <a:lnSpc>
          <a:spcPct val="90000"/>
        </a:lnSpc>
        <a:spcBef>
          <a:spcPts val="509"/>
        </a:spcBef>
        <a:buFont typeface="Arial" panose="020B0604020202020204" pitchFamily="34" charset="0"/>
        <a:buChar char="•"/>
        <a:defRPr sz="18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1591" rtl="0" eaLnBrk="1" latinLnBrk="0" hangingPunct="1">
        <a:defRPr sz="1834" kern="1200">
          <a:solidFill>
            <a:schemeClr val="tx1"/>
          </a:solidFill>
          <a:latin typeface="+mn-lt"/>
          <a:ea typeface="+mn-ea"/>
          <a:cs typeface="+mn-cs"/>
        </a:defRPr>
      </a:lvl1pPr>
      <a:lvl2pPr marL="465795" algn="l" defTabSz="931591" rtl="0" eaLnBrk="1" latinLnBrk="0" hangingPunct="1">
        <a:defRPr sz="1834" kern="1200">
          <a:solidFill>
            <a:schemeClr val="tx1"/>
          </a:solidFill>
          <a:latin typeface="+mn-lt"/>
          <a:ea typeface="+mn-ea"/>
          <a:cs typeface="+mn-cs"/>
        </a:defRPr>
      </a:lvl2pPr>
      <a:lvl3pPr marL="931591" algn="l" defTabSz="931591" rtl="0" eaLnBrk="1" latinLnBrk="0" hangingPunct="1">
        <a:defRPr sz="1834" kern="1200">
          <a:solidFill>
            <a:schemeClr val="tx1"/>
          </a:solidFill>
          <a:latin typeface="+mn-lt"/>
          <a:ea typeface="+mn-ea"/>
          <a:cs typeface="+mn-cs"/>
        </a:defRPr>
      </a:lvl3pPr>
      <a:lvl4pPr marL="1397386" algn="l" defTabSz="931591" rtl="0" eaLnBrk="1" latinLnBrk="0" hangingPunct="1">
        <a:defRPr sz="1834" kern="1200">
          <a:solidFill>
            <a:schemeClr val="tx1"/>
          </a:solidFill>
          <a:latin typeface="+mn-lt"/>
          <a:ea typeface="+mn-ea"/>
          <a:cs typeface="+mn-cs"/>
        </a:defRPr>
      </a:lvl4pPr>
      <a:lvl5pPr marL="1863181" algn="l" defTabSz="931591" rtl="0" eaLnBrk="1" latinLnBrk="0" hangingPunct="1">
        <a:defRPr sz="1834" kern="1200">
          <a:solidFill>
            <a:schemeClr val="tx1"/>
          </a:solidFill>
          <a:latin typeface="+mn-lt"/>
          <a:ea typeface="+mn-ea"/>
          <a:cs typeface="+mn-cs"/>
        </a:defRPr>
      </a:lvl5pPr>
      <a:lvl6pPr marL="2328977" algn="l" defTabSz="931591" rtl="0" eaLnBrk="1" latinLnBrk="0" hangingPunct="1">
        <a:defRPr sz="1834" kern="1200">
          <a:solidFill>
            <a:schemeClr val="tx1"/>
          </a:solidFill>
          <a:latin typeface="+mn-lt"/>
          <a:ea typeface="+mn-ea"/>
          <a:cs typeface="+mn-cs"/>
        </a:defRPr>
      </a:lvl6pPr>
      <a:lvl7pPr marL="2794772" algn="l" defTabSz="931591" rtl="0" eaLnBrk="1" latinLnBrk="0" hangingPunct="1">
        <a:defRPr sz="1834" kern="1200">
          <a:solidFill>
            <a:schemeClr val="tx1"/>
          </a:solidFill>
          <a:latin typeface="+mn-lt"/>
          <a:ea typeface="+mn-ea"/>
          <a:cs typeface="+mn-cs"/>
        </a:defRPr>
      </a:lvl7pPr>
      <a:lvl8pPr marL="3260568" algn="l" defTabSz="931591" rtl="0" eaLnBrk="1" latinLnBrk="0" hangingPunct="1">
        <a:defRPr sz="1834" kern="1200">
          <a:solidFill>
            <a:schemeClr val="tx1"/>
          </a:solidFill>
          <a:latin typeface="+mn-lt"/>
          <a:ea typeface="+mn-ea"/>
          <a:cs typeface="+mn-cs"/>
        </a:defRPr>
      </a:lvl8pPr>
      <a:lvl9pPr marL="3726363" algn="l" defTabSz="931591" rtl="0" eaLnBrk="1" latinLnBrk="0" hangingPunct="1">
        <a:defRPr sz="18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C990BCA-EF1B-083D-BF55-FA2458F684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88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Georgia Garlick</dc:creator>
  <cp:lastModifiedBy>Georgia Garlick</cp:lastModifiedBy>
  <cp:revision>1</cp:revision>
  <dcterms:created xsi:type="dcterms:W3CDTF">2025-05-02T01:34:37Z</dcterms:created>
  <dcterms:modified xsi:type="dcterms:W3CDTF">2025-05-02T01:36:28Z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6bab7f-630d-475d-8cf8-19340255b34d_Enabled">
    <vt:lpwstr>true</vt:lpwstr>
  </property>
  <property fmtid="{D5CDD505-2E9C-101B-9397-08002B2CF9AE}" pid="3" name="MSIP_Label_e16bab7f-630d-475d-8cf8-19340255b34d_SetDate">
    <vt:lpwstr>2025-05-02T01:36:28Z</vt:lpwstr>
  </property>
  <property fmtid="{D5CDD505-2E9C-101B-9397-08002B2CF9AE}" pid="4" name="MSIP_Label_e16bab7f-630d-475d-8cf8-19340255b34d_Method">
    <vt:lpwstr>Privileged</vt:lpwstr>
  </property>
  <property fmtid="{D5CDD505-2E9C-101B-9397-08002B2CF9AE}" pid="5" name="MSIP_Label_e16bab7f-630d-475d-8cf8-19340255b34d_Name">
    <vt:lpwstr>OFFICIAL</vt:lpwstr>
  </property>
  <property fmtid="{D5CDD505-2E9C-101B-9397-08002B2CF9AE}" pid="6" name="MSIP_Label_e16bab7f-630d-475d-8cf8-19340255b34d_SiteId">
    <vt:lpwstr>8d2e0f4c-55f2-4cb1-8ee7-da5dd3ff3600</vt:lpwstr>
  </property>
  <property fmtid="{D5CDD505-2E9C-101B-9397-08002B2CF9AE}" pid="7" name="MSIP_Label_e16bab7f-630d-475d-8cf8-19340255b34d_ActionId">
    <vt:lpwstr>26799ca4-23dc-4acd-af24-fd7ab4668f79</vt:lpwstr>
  </property>
  <property fmtid="{D5CDD505-2E9C-101B-9397-08002B2CF9AE}" pid="8" name="MSIP_Label_e16bab7f-630d-475d-8cf8-19340255b34d_ContentBits">
    <vt:lpwstr>1</vt:lpwstr>
  </property>
  <property fmtid="{D5CDD505-2E9C-101B-9397-08002B2CF9AE}" pid="9" name="MSIP_Label_e16bab7f-630d-475d-8cf8-19340255b34d_Tag">
    <vt:lpwstr>50, 0, 1, 1</vt:lpwstr>
  </property>
  <property fmtid="{D5CDD505-2E9C-101B-9397-08002B2CF9AE}" pid="10" name="ClassificationContentMarkingHeaderLocations">
    <vt:lpwstr>Office Theme:8</vt:lpwstr>
  </property>
  <property fmtid="{D5CDD505-2E9C-101B-9397-08002B2CF9AE}" pid="11" name="ClassificationContentMarkingHeaderText">
    <vt:lpwstr>OFFICIAL</vt:lpwstr>
  </property>
</Properties>
</file>