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  <p:sldId id="257" r:id="rId3"/>
    <p:sldId id="258" r:id="rId4"/>
  </p:sldIdLst>
  <p:sldSz cx="24382413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34"/>
    <p:restoredTop sz="94656"/>
  </p:normalViewPr>
  <p:slideViewPr>
    <p:cSldViewPr snapToGrid="0">
      <p:cViewPr>
        <p:scale>
          <a:sx n="52" d="100"/>
          <a:sy n="52" d="100"/>
        </p:scale>
        <p:origin x="2256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802" y="2244726"/>
            <a:ext cx="18286810" cy="4775200"/>
          </a:xfrm>
        </p:spPr>
        <p:txBody>
          <a:bodyPr anchor="b"/>
          <a:lstStyle>
            <a:lvl1pPr algn="ctr">
              <a:defRPr sz="1199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802" y="7204076"/>
            <a:ext cx="1828681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86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7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8664" y="730250"/>
            <a:ext cx="5257458" cy="11623676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291" y="730250"/>
            <a:ext cx="15467593" cy="1162367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61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-1" y="0"/>
            <a:ext cx="23288634" cy="1371600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EABBC9-B870-33E5-FF58-A7FE9D0176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288633" y="-1"/>
            <a:ext cx="1093780" cy="1371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342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-1" y="0"/>
            <a:ext cx="23288634" cy="1371600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EABBC9-B870-33E5-FF58-A7FE9D0176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88633" y="-1"/>
            <a:ext cx="1093779" cy="1371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918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-1" y="0"/>
            <a:ext cx="23288634" cy="1371600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EABBC9-B870-33E5-FF58-A7FE9D0176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288633" y="-1"/>
            <a:ext cx="1093779" cy="1371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1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7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592" y="3419477"/>
            <a:ext cx="21029831" cy="5705474"/>
          </a:xfrm>
        </p:spPr>
        <p:txBody>
          <a:bodyPr anchor="b"/>
          <a:lstStyle>
            <a:lvl1pPr>
              <a:defRPr sz="1199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592" y="9178927"/>
            <a:ext cx="21029831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82000"/>
                  </a:schemeClr>
                </a:solidFill>
              </a:defRPr>
            </a:lvl1pPr>
            <a:lvl2pPr marL="914354" indent="0">
              <a:buNone/>
              <a:defRPr sz="4000">
                <a:solidFill>
                  <a:schemeClr val="tx1">
                    <a:tint val="82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8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291" y="3651250"/>
            <a:ext cx="10362526" cy="87026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3596" y="3651250"/>
            <a:ext cx="10362526" cy="87026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81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7" y="730251"/>
            <a:ext cx="21029831" cy="265112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467" y="3362326"/>
            <a:ext cx="10314903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467" y="5010150"/>
            <a:ext cx="10314903" cy="73691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3597" y="3362326"/>
            <a:ext cx="10365701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3597" y="5010150"/>
            <a:ext cx="10365701" cy="73691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9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8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10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5701" y="1974851"/>
            <a:ext cx="1234359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5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5701" y="1974851"/>
            <a:ext cx="1234359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1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9D8E03-8288-5141-9136-A603690E6692}" type="datetimeFigureOut">
              <a:rPr lang="en-US" smtClean="0"/>
              <a:t>9/16/24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38121D-83B8-0D45-91B2-A2D227723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04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D52E655-16E7-826F-8D98-6FE797C85960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blue and yellow sign&#10;&#10;Description automatically generated">
            <a:extLst>
              <a:ext uri="{FF2B5EF4-FFF2-40B4-BE49-F238E27FC236}">
                <a16:creationId xmlns:a16="http://schemas.microsoft.com/office/drawing/2014/main" id="{AB58C82E-3C4C-9327-6D28-7C49BFFF51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949" y="8497632"/>
            <a:ext cx="10775110" cy="4607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13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6585D2-2210-41B0-5A46-3572B6C34A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EAB64A-89CA-880B-8589-51032D793304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3B41A5-43B4-229D-0F30-85C1804BEB5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37949" y="8497632"/>
            <a:ext cx="10775110" cy="4607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656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5C568E-81C8-5094-2F88-AC9A84D19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4E10A9-2857-0B9F-6972-08D70A9E3BA4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C3FE96-9AFF-A10B-8174-109B28D5D5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37949" y="8497632"/>
            <a:ext cx="10775110" cy="4607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294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CF46FA6E80E341B26AD6E8BF059849" ma:contentTypeVersion="18" ma:contentTypeDescription="Create a new document." ma:contentTypeScope="" ma:versionID="1e87e62bffb2bcc3038820bc69b4c4a8">
  <xsd:schema xmlns:xsd="http://www.w3.org/2001/XMLSchema" xmlns:xs="http://www.w3.org/2001/XMLSchema" xmlns:p="http://schemas.microsoft.com/office/2006/metadata/properties" xmlns:ns2="28393e99-d17a-458d-93e4-ec6bf03d5a59" xmlns:ns3="61860481-3fb3-48ee-b319-c013b6331a77" targetNamespace="http://schemas.microsoft.com/office/2006/metadata/properties" ma:root="true" ma:fieldsID="459758d153da2df7605c8b7367c704d0" ns2:_="" ns3:_="">
    <xsd:import namespace="28393e99-d17a-458d-93e4-ec6bf03d5a59"/>
    <xsd:import namespace="61860481-3fb3-48ee-b319-c013b6331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393e99-d17a-458d-93e4-ec6bf03d5a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3085a07-2a11-48fa-bb9d-8816c9cd1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60481-3fb3-48ee-b319-c013b6331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cf2dcec-d77b-473d-b22d-a1c8f6b517fd}" ma:internalName="TaxCatchAll" ma:showField="CatchAllData" ma:web="61860481-3fb3-48ee-b319-c013b6331a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1860481-3fb3-48ee-b319-c013b6331a77" xsi:nil="true"/>
    <lcf76f155ced4ddcb4097134ff3c332f xmlns="28393e99-d17a-458d-93e4-ec6bf03d5a5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CF02D34-533B-482D-A2B2-D7E7D99BC610}"/>
</file>

<file path=customXml/itemProps2.xml><?xml version="1.0" encoding="utf-8"?>
<ds:datastoreItem xmlns:ds="http://schemas.openxmlformats.org/officeDocument/2006/customXml" ds:itemID="{E8C8170B-6FE4-4B25-851E-F0D0759757FC}"/>
</file>

<file path=customXml/itemProps3.xml><?xml version="1.0" encoding="utf-8"?>
<ds:datastoreItem xmlns:ds="http://schemas.openxmlformats.org/officeDocument/2006/customXml" ds:itemID="{F0DF78DE-DF1D-4F92-8AC9-2E76D85562A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Macintosh PowerPoint</Application>
  <PresentationFormat>Custom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Georgia Garlick</dc:creator>
  <cp:lastModifiedBy>Georgia Garlick</cp:lastModifiedBy>
  <cp:revision>9</cp:revision>
  <dcterms:created xsi:type="dcterms:W3CDTF">2024-07-11T02:05:12Z</dcterms:created>
  <dcterms:modified xsi:type="dcterms:W3CDTF">2024-09-16T05:17:16Z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16bab7f-630d-475d-8cf8-19340255b34d_Enabled">
    <vt:lpwstr>true</vt:lpwstr>
  </property>
  <property fmtid="{D5CDD505-2E9C-101B-9397-08002B2CF9AE}" pid="3" name="MSIP_Label_e16bab7f-630d-475d-8cf8-19340255b34d_SetDate">
    <vt:lpwstr>2024-07-11T02:11:59Z</vt:lpwstr>
  </property>
  <property fmtid="{D5CDD505-2E9C-101B-9397-08002B2CF9AE}" pid="4" name="MSIP_Label_e16bab7f-630d-475d-8cf8-19340255b34d_Method">
    <vt:lpwstr>Privileged</vt:lpwstr>
  </property>
  <property fmtid="{D5CDD505-2E9C-101B-9397-08002B2CF9AE}" pid="5" name="MSIP_Label_e16bab7f-630d-475d-8cf8-19340255b34d_Name">
    <vt:lpwstr>OFFICIAL</vt:lpwstr>
  </property>
  <property fmtid="{D5CDD505-2E9C-101B-9397-08002B2CF9AE}" pid="6" name="MSIP_Label_e16bab7f-630d-475d-8cf8-19340255b34d_SiteId">
    <vt:lpwstr>8d2e0f4c-55f2-4cb1-8ee7-da5dd3ff3600</vt:lpwstr>
  </property>
  <property fmtid="{D5CDD505-2E9C-101B-9397-08002B2CF9AE}" pid="7" name="MSIP_Label_e16bab7f-630d-475d-8cf8-19340255b34d_ActionId">
    <vt:lpwstr>081673a0-3c6b-4c7a-95e8-7401ab8dbf25</vt:lpwstr>
  </property>
  <property fmtid="{D5CDD505-2E9C-101B-9397-08002B2CF9AE}" pid="8" name="MSIP_Label_e16bab7f-630d-475d-8cf8-19340255b34d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OFFICIAL</vt:lpwstr>
  </property>
  <property fmtid="{D5CDD505-2E9C-101B-9397-08002B2CF9AE}" pid="11" name="ContentTypeId">
    <vt:lpwstr>0x010100C9CF46FA6E80E341B26AD6E8BF059849</vt:lpwstr>
  </property>
</Properties>
</file>