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75" r:id="rId5"/>
  </p:sldMasterIdLst>
  <p:notesMasterIdLst>
    <p:notesMasterId r:id="rId18"/>
  </p:notesMasterIdLst>
  <p:sldIdLst>
    <p:sldId id="280" r:id="rId6"/>
    <p:sldId id="288" r:id="rId7"/>
    <p:sldId id="263" r:id="rId8"/>
    <p:sldId id="295" r:id="rId9"/>
    <p:sldId id="296" r:id="rId10"/>
    <p:sldId id="292" r:id="rId11"/>
    <p:sldId id="293" r:id="rId12"/>
    <p:sldId id="297" r:id="rId13"/>
    <p:sldId id="298" r:id="rId14"/>
    <p:sldId id="299" r:id="rId15"/>
    <p:sldId id="29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BE8"/>
    <a:srgbClr val="090036"/>
    <a:srgbClr val="1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4281B-4260-47E8-87A8-1A8E35B0AD70}" v="33" dt="2020-10-01T05:35:49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94" autoAdjust="0"/>
  </p:normalViewPr>
  <p:slideViewPr>
    <p:cSldViewPr snapToGrid="0">
      <p:cViewPr varScale="1">
        <p:scale>
          <a:sx n="55" d="100"/>
          <a:sy n="55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77139-0367-4810-B708-D469C1A870E9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18628-B992-40C7-B6E9-AD2D2EB891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9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aus.gov.au/__data/assets/pdf_file/0011/913664/Physical-Literacy-Benefits-for-Schools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Presenter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Throughout this presentation</a:t>
            </a:r>
            <a:r>
              <a:rPr lang="en-AU" baseline="0" dirty="0">
                <a:solidFill>
                  <a:schemeClr val="tx1"/>
                </a:solidFill>
              </a:rPr>
              <a:t> t</a:t>
            </a:r>
            <a:r>
              <a:rPr lang="en-AU" dirty="0">
                <a:solidFill>
                  <a:schemeClr val="tx1"/>
                </a:solidFill>
              </a:rPr>
              <a:t>o</a:t>
            </a:r>
            <a:r>
              <a:rPr lang="en-AU" baseline="0" dirty="0">
                <a:solidFill>
                  <a:schemeClr val="tx1"/>
                </a:solidFill>
              </a:rPr>
              <a:t> play videos and to click on any links you need to present this in ‘Slide Show’ mode.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8628-B992-40C7-B6E9-AD2D2EB891D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53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/>
              <a:t>Presenter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tx1"/>
                </a:solidFill>
              </a:rPr>
              <a:t>To help discussion in this section, refer to </a:t>
            </a:r>
            <a:r>
              <a:rPr lang="en-AU" u="sng">
                <a:hlinkClick r:id="rId3"/>
              </a:rPr>
              <a:t>Physical Literacy: Benefits for Schools.</a:t>
            </a:r>
            <a:endParaRPr lang="en-AU" u="sng"/>
          </a:p>
          <a:p>
            <a:pPr marL="0" indent="0"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8628-B992-40C7-B6E9-AD2D2EB891D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7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/>
              <a:t>Presenter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>
                <a:solidFill>
                  <a:schemeClr val="tx1"/>
                </a:solidFill>
              </a:rPr>
              <a:t>Highlight how physical literacy is</a:t>
            </a:r>
            <a:r>
              <a:rPr lang="en-AU" sz="1200" baseline="0">
                <a:solidFill>
                  <a:schemeClr val="tx1"/>
                </a:solidFill>
              </a:rPr>
              <a:t> developed through a quality HPE program, but there are other important areas of the school where physical literacy can also be embedded</a:t>
            </a:r>
            <a:endParaRPr lang="en-AU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>
                <a:solidFill>
                  <a:schemeClr val="tx1"/>
                </a:solidFill>
              </a:rPr>
              <a:t>Highlight how the whole school working together will have a much greater impact.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8628-B992-40C7-B6E9-AD2D2EB891D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11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/>
              <a:t>Presenter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This is a great opportunity to review the ideas and to enhance them, so allow plenty of time for all group members to provide feedback. </a:t>
            </a:r>
          </a:p>
          <a:p>
            <a:endParaRPr lang="en-AU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8628-B992-40C7-B6E9-AD2D2EB891D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25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8628-B992-40C7-B6E9-AD2D2EB891D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48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4829991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4829991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0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43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3716-7D00-4ACF-AF33-B8A60902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168525"/>
            <a:ext cx="6973887" cy="222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52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6060077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6060077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1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3811089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3811089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17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3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15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56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5962106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FD3386-758B-4CBB-AC7C-BE410402B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015200"/>
            <a:ext cx="5962106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95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4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4829991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4829991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42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382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38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3716-7D00-4ACF-AF33-B8A60902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168525"/>
            <a:ext cx="6973887" cy="222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05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89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67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7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10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5962106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FD3386-758B-4CBB-AC7C-BE410402B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015200"/>
            <a:ext cx="5962106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88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99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6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6985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168525"/>
            <a:ext cx="6985000" cy="4032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67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7" r:id="rId2"/>
    <p:sldLayoutId id="2147483671" r:id="rId3"/>
    <p:sldLayoutId id="2147483688" r:id="rId4"/>
    <p:sldLayoutId id="2147483689" r:id="rId5"/>
    <p:sldLayoutId id="2147483690" r:id="rId6"/>
    <p:sldLayoutId id="2147483672" r:id="rId7"/>
    <p:sldLayoutId id="2147483673" r:id="rId8"/>
    <p:sldLayoutId id="2147483691" r:id="rId9"/>
    <p:sldLayoutId id="2147483692" r:id="rId10"/>
    <p:sldLayoutId id="2147483693" r:id="rId11"/>
    <p:sldLayoutId id="214748367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orient="horz" pos="1366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4808">
          <p15:clr>
            <a:srgbClr val="F26B43"/>
          </p15:clr>
        </p15:guide>
        <p15:guide id="7" pos="15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6985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168525"/>
            <a:ext cx="6985000" cy="4032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89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4" r:id="rId2"/>
    <p:sldLayoutId id="2147483677" r:id="rId3"/>
    <p:sldLayoutId id="2147483695" r:id="rId4"/>
    <p:sldLayoutId id="2147483696" r:id="rId5"/>
    <p:sldLayoutId id="2147483678" r:id="rId6"/>
    <p:sldLayoutId id="2147483679" r:id="rId7"/>
    <p:sldLayoutId id="2147483697" r:id="rId8"/>
    <p:sldLayoutId id="2147483698" r:id="rId9"/>
    <p:sldLayoutId id="2147483699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orient="horz" pos="1366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4808">
          <p15:clr>
            <a:srgbClr val="F26B43"/>
          </p15:clr>
        </p15:guide>
        <p15:guide id="7" pos="15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Y3YD2hRmP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time_continue=15&amp;v=kS4WtEP7Zfw&amp;feature=emb_log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sportaus.gov.au/__data/assets/pdf_file/0019/702073/Physical-literacy-guide-for-schools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Appendix_2:_Tips"/><Relationship Id="rId2" Type="http://schemas.openxmlformats.org/officeDocument/2006/relationships/hyperlink" Target="#_APPENDIX_3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F2A0A7-9DC1-F046-9C0F-5E890A1E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87" y="5134385"/>
            <a:ext cx="4890951" cy="1080000"/>
          </a:xfrm>
        </p:spPr>
        <p:txBody>
          <a:bodyPr>
            <a:normAutofit fontScale="90000"/>
          </a:bodyPr>
          <a:lstStyle/>
          <a:p>
            <a:r>
              <a:rPr lang="en-US"/>
              <a:t>PHYSICAL LITERACY</a:t>
            </a:r>
            <a:br>
              <a:rPr lang="en-US"/>
            </a:br>
            <a:r>
              <a:rPr lang="en-US"/>
              <a:t>ACTION PLAN</a:t>
            </a:r>
            <a:br>
              <a:rPr lang="en-US"/>
            </a:br>
            <a:r>
              <a:rPr lang="en-US"/>
              <a:t>WORKSHOP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99" y="2915079"/>
            <a:ext cx="1913312" cy="19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9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Sharing our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Each group shares their ideas with the larger group: </a:t>
            </a:r>
          </a:p>
          <a:p>
            <a:pPr lvl="2"/>
            <a:r>
              <a:rPr lang="en-AU" dirty="0"/>
              <a:t>Discuss and review as a group</a:t>
            </a:r>
          </a:p>
          <a:p>
            <a:pPr lvl="2"/>
            <a:r>
              <a:rPr lang="en-AU" dirty="0"/>
              <a:t>Make changes where required</a:t>
            </a:r>
          </a:p>
        </p:txBody>
      </p:sp>
      <p:pic>
        <p:nvPicPr>
          <p:cNvPr id="5" name="Picture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A592DAC7-5FCB-4A1D-9405-664D457F1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7289" r="25200" b="6489"/>
          <a:stretch/>
        </p:blipFill>
        <p:spPr>
          <a:xfrm>
            <a:off x="6169152" y="1143952"/>
            <a:ext cx="2110958" cy="54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Actions to be completed:</a:t>
            </a:r>
          </a:p>
          <a:p>
            <a:pPr lvl="2"/>
            <a:r>
              <a:rPr lang="en-AU" dirty="0"/>
              <a:t>Templates will be collated into one document </a:t>
            </a:r>
          </a:p>
          <a:p>
            <a:pPr lvl="2"/>
            <a:r>
              <a:rPr lang="en-AU" dirty="0"/>
              <a:t>A cover page introducing the action plan will be developed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Share action plan with:</a:t>
            </a:r>
          </a:p>
          <a:p>
            <a:pPr lvl="2"/>
            <a:r>
              <a:rPr lang="en-AU" dirty="0"/>
              <a:t>Staff and student representative council (apply feedback)</a:t>
            </a:r>
          </a:p>
          <a:p>
            <a:pPr lvl="2"/>
            <a:r>
              <a:rPr lang="en-AU" dirty="0"/>
              <a:t>Parents and citizen groups </a:t>
            </a:r>
          </a:p>
          <a:p>
            <a:pPr lvl="2"/>
            <a:r>
              <a:rPr lang="en-AU" dirty="0"/>
              <a:t>Local sporting groups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Review action plan to reflect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Schedule regular review dates to update action plan to reflect the changing school environment. 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2352807"/>
            <a:ext cx="1913312" cy="19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5B7F-C9A6-415D-996A-458501DE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31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A7024F6-5517-403F-A97C-8D9EDEBD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t="922" r="11859" b="2876"/>
          <a:stretch/>
        </p:blipFill>
        <p:spPr>
          <a:xfrm>
            <a:off x="5804218" y="1208461"/>
            <a:ext cx="2595504" cy="5329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168525"/>
            <a:ext cx="5156518" cy="40322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is physical literacy?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are the benefits of physical literacy to our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Identify and discuss how children can develop physical literacy through a quality HPE program across the whole school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we can embed physical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Understand the Physical Literacy: Guide for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Create a physical literacy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Sharing our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3599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9DDDA9-0882-4C55-BF44-D3FF66F0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is physical literacy?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065551-33A5-4271-89D5-E8C7A0A2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Physical literacy is about developing the skills, knowledge and behaviours that give children the confidence and motivation to lead active and healthy lives.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Physical literacy gives children:</a:t>
            </a:r>
          </a:p>
          <a:p>
            <a:pPr lvl="2"/>
            <a:r>
              <a:rPr lang="en-AU" dirty="0"/>
              <a:t>physical skills and fitness</a:t>
            </a:r>
          </a:p>
          <a:p>
            <a:pPr lvl="2"/>
            <a:r>
              <a:rPr lang="en-AU" dirty="0"/>
              <a:t>the attitudes and emotions that motivate them to be active</a:t>
            </a:r>
          </a:p>
          <a:p>
            <a:pPr lvl="2"/>
            <a:r>
              <a:rPr lang="en-AU" dirty="0"/>
              <a:t>the social skills to be active with others</a:t>
            </a:r>
          </a:p>
          <a:p>
            <a:pPr lvl="2"/>
            <a:r>
              <a:rPr lang="en-AU" dirty="0"/>
              <a:t>the knowledge and understanding of how, why and when they move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Watch the </a:t>
            </a:r>
            <a:r>
              <a:rPr lang="en-AU" dirty="0">
                <a:hlinkClick r:id="rId3"/>
              </a:rPr>
              <a:t>What is Physical Literacy? </a:t>
            </a:r>
            <a:r>
              <a:rPr lang="en-AU" dirty="0"/>
              <a:t>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Watch the </a:t>
            </a:r>
            <a:r>
              <a:rPr lang="en-AU" dirty="0">
                <a:hlinkClick r:id="rId4"/>
              </a:rPr>
              <a:t>bring physical literacy to life in your school </a:t>
            </a:r>
            <a:r>
              <a:rPr lang="en-AU" dirty="0"/>
              <a:t>video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331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are the benefits of physical literacy to our school?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AU" dirty="0"/>
          </a:p>
          <a:p>
            <a:pPr lvl="0"/>
            <a:endParaRPr lang="en-AU" dirty="0"/>
          </a:p>
          <a:p>
            <a:pPr lvl="0"/>
            <a:endParaRPr lang="en-AU" dirty="0"/>
          </a:p>
          <a:p>
            <a:pPr lvl="0"/>
            <a:endParaRPr lang="en-AU" dirty="0"/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B5682295-9F1E-4AFB-B468-C16823FE1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1" y="2701315"/>
            <a:ext cx="5786291" cy="2428612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E4A728C-B38E-439A-87D7-535AD1368057}"/>
              </a:ext>
            </a:extLst>
          </p:cNvPr>
          <p:cNvSpPr txBox="1">
            <a:spLocks/>
          </p:cNvSpPr>
          <p:nvPr/>
        </p:nvSpPr>
        <p:spPr>
          <a:xfrm>
            <a:off x="2411411" y="2168525"/>
            <a:ext cx="5457972" cy="42581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69875" indent="-2698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/>
              <a:t>Inspiration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4737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E08C6A-7CB8-4EB6-82AE-EFE35B4C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Whole school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1943"/>
            <a:ext cx="6985000" cy="4032250"/>
          </a:xfrm>
        </p:spPr>
        <p:txBody>
          <a:bodyPr/>
          <a:lstStyle/>
          <a:p>
            <a:pPr lvl="0"/>
            <a:r>
              <a:rPr lang="en-AU" dirty="0"/>
              <a:t>Identify and discuss how students can develop physical literacy through the whole school environment:</a:t>
            </a:r>
          </a:p>
          <a:p>
            <a:pPr lvl="1"/>
            <a:r>
              <a:rPr lang="en-AU" dirty="0"/>
              <a:t>Leadership</a:t>
            </a:r>
          </a:p>
          <a:p>
            <a:pPr lvl="1"/>
            <a:r>
              <a:rPr lang="en-AU" dirty="0"/>
              <a:t>Policy</a:t>
            </a:r>
          </a:p>
          <a:p>
            <a:pPr lvl="1"/>
            <a:r>
              <a:rPr lang="en-AU" dirty="0"/>
              <a:t>Environment</a:t>
            </a:r>
          </a:p>
          <a:p>
            <a:pPr lvl="1"/>
            <a:r>
              <a:rPr lang="en-AU" dirty="0"/>
              <a:t>Quality health and physical education program</a:t>
            </a:r>
          </a:p>
          <a:p>
            <a:pPr lvl="1"/>
            <a:r>
              <a:rPr lang="en-AU" dirty="0"/>
              <a:t>Inclusive co-curricular program</a:t>
            </a:r>
          </a:p>
          <a:p>
            <a:pPr lvl="1"/>
            <a:r>
              <a:rPr lang="en-AU" dirty="0"/>
              <a:t>Cross-curricular approach</a:t>
            </a:r>
          </a:p>
          <a:p>
            <a:pPr lvl="1"/>
            <a:r>
              <a:rPr lang="en-AU" dirty="0"/>
              <a:t>Families</a:t>
            </a:r>
          </a:p>
          <a:p>
            <a:pPr lvl="1"/>
            <a:r>
              <a:rPr lang="en-AU" dirty="0"/>
              <a:t>Local communities.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192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we can embed physical literacy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2954288"/>
            <a:ext cx="6985000" cy="2460723"/>
          </a:xfrm>
        </p:spPr>
      </p:pic>
      <p:sp>
        <p:nvSpPr>
          <p:cNvPr id="4" name="TextBox 3"/>
          <p:cNvSpPr txBox="1"/>
          <p:nvPr/>
        </p:nvSpPr>
        <p:spPr>
          <a:xfrm>
            <a:off x="3808888" y="1725464"/>
            <a:ext cx="165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This is the stage we are activating</a:t>
            </a:r>
          </a:p>
          <a:p>
            <a:pPr algn="ctr"/>
            <a:endParaRPr lang="en-AU" dirty="0"/>
          </a:p>
        </p:txBody>
      </p:sp>
      <p:sp>
        <p:nvSpPr>
          <p:cNvPr id="5" name="Down Arrow 4"/>
          <p:cNvSpPr/>
          <p:nvPr/>
        </p:nvSpPr>
        <p:spPr>
          <a:xfrm>
            <a:off x="4537563" y="2655030"/>
            <a:ext cx="199505" cy="2992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86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Understand the Physical Literacy: </a:t>
            </a:r>
            <a:br>
              <a:rPr lang="en-AU" dirty="0"/>
            </a:br>
            <a:r>
              <a:rPr lang="en-AU" dirty="0"/>
              <a:t>Guide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Take some time to review the </a:t>
            </a:r>
            <a:r>
              <a:rPr lang="en-AU">
                <a:hlinkClick r:id="rId2"/>
              </a:rPr>
              <a:t>Guide</a:t>
            </a:r>
            <a:r>
              <a:rPr lang="en-AU"/>
              <a:t> and understand the different sections:</a:t>
            </a:r>
          </a:p>
          <a:p>
            <a:pPr lvl="1"/>
            <a:r>
              <a:rPr lang="en-AU"/>
              <a:t>School area – three broad sections of the school where physical literacy can be integrated.</a:t>
            </a:r>
          </a:p>
          <a:p>
            <a:pPr lvl="1"/>
            <a:r>
              <a:rPr lang="en-AU"/>
              <a:t>Components – eight key focus areas within the school environment.</a:t>
            </a:r>
          </a:p>
          <a:p>
            <a:pPr lvl="1"/>
            <a:r>
              <a:rPr lang="en-AU"/>
              <a:t>Objectives – the purpose of each component. </a:t>
            </a:r>
          </a:p>
          <a:p>
            <a:pPr lvl="1"/>
            <a:r>
              <a:rPr lang="en-AU"/>
              <a:t>Key characteristics – actions that a school can undertake to embed physical literacy.</a:t>
            </a:r>
          </a:p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73" y="3893992"/>
            <a:ext cx="3868312" cy="27395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807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Understand the Physical Literacy: </a:t>
            </a:r>
            <a:br>
              <a:rPr lang="en-AU" dirty="0"/>
            </a:br>
            <a:r>
              <a:rPr lang="en-AU" dirty="0"/>
              <a:t>Guide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168525"/>
            <a:ext cx="3924300" cy="40322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are your thoughts on the three school areas?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Are any of the components connected in any way?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Are there components of the Guide that our school does well?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3511C-D2A4-47E3-9084-17F1EE5D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07" y="1864649"/>
            <a:ext cx="3595119" cy="1190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B534-0F65-4B50-B4E4-4EF250413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404"/>
          <a:stretch/>
        </p:blipFill>
        <p:spPr>
          <a:xfrm>
            <a:off x="4731497" y="3318512"/>
            <a:ext cx="3595118" cy="1190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F04B4-4D8F-4900-B4E3-B7B421CD4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497" y="4772375"/>
            <a:ext cx="2393535" cy="11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Create a physical literacy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Break into three small groups and allocate one of the following school areas:</a:t>
            </a:r>
          </a:p>
          <a:p>
            <a:pPr lvl="1"/>
            <a:r>
              <a:rPr lang="en-AU" dirty="0"/>
              <a:t>Culture, organisation and environment</a:t>
            </a:r>
          </a:p>
          <a:p>
            <a:pPr lvl="1"/>
            <a:r>
              <a:rPr lang="en-AU" dirty="0"/>
              <a:t>Curriculum, teaching and learning</a:t>
            </a:r>
          </a:p>
          <a:p>
            <a:pPr lvl="1"/>
            <a:r>
              <a:rPr lang="en-AU" dirty="0"/>
              <a:t>Partnerships</a:t>
            </a:r>
          </a:p>
          <a:p>
            <a:endParaRPr lang="en-AU" dirty="0"/>
          </a:p>
          <a:p>
            <a:r>
              <a:rPr lang="en-AU" dirty="0"/>
              <a:t>Each group is to work through the applicable </a:t>
            </a:r>
            <a:r>
              <a:rPr lang="en-A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 plan template</a:t>
            </a:r>
            <a:r>
              <a:rPr lang="en-AU" dirty="0"/>
              <a:t> and discuss:</a:t>
            </a:r>
          </a:p>
          <a:p>
            <a:pPr lvl="2"/>
            <a:r>
              <a:rPr lang="en-AU" dirty="0"/>
              <a:t>What the school does well</a:t>
            </a:r>
          </a:p>
          <a:p>
            <a:pPr lvl="2"/>
            <a:r>
              <a:rPr lang="en-AU" dirty="0"/>
              <a:t>Identify opportunities to build a stronger physical literacy culture</a:t>
            </a:r>
          </a:p>
          <a:p>
            <a:pPr lvl="2"/>
            <a:r>
              <a:rPr lang="en-AU" dirty="0"/>
              <a:t>Complete the action plan template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791" y="5273258"/>
            <a:ext cx="7559749" cy="1039611"/>
          </a:xfrm>
          <a:prstGeom prst="rect">
            <a:avLst/>
          </a:prstGeom>
          <a:solidFill>
            <a:srgbClr val="63CBE8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600" b="1" dirty="0"/>
              <a:t>Tip:</a:t>
            </a:r>
            <a:r>
              <a:rPr lang="en-AU" sz="1600" dirty="0"/>
              <a:t> Prioritise the key characteristics that will have the most impact for your school. Take a look at the </a:t>
            </a:r>
            <a:r>
              <a:rPr lang="en-AU" sz="1600" u="sng" dirty="0">
                <a:hlinkClick r:id="rId3"/>
              </a:rPr>
              <a:t>Physical Literacy: Tips for Development</a:t>
            </a:r>
            <a:r>
              <a:rPr lang="en-AU" sz="1600" u="sng" dirty="0"/>
              <a:t> </a:t>
            </a:r>
            <a:r>
              <a:rPr lang="en-AU" sz="1600" dirty="0"/>
              <a:t>for more ideas on how to develop each key characteristic.</a:t>
            </a:r>
          </a:p>
        </p:txBody>
      </p:sp>
    </p:spTree>
    <p:extLst>
      <p:ext uri="{BB962C8B-B14F-4D97-AF65-F5344CB8AC3E}">
        <p14:creationId xmlns:p14="http://schemas.microsoft.com/office/powerpoint/2010/main" val="552497148"/>
      </p:ext>
    </p:extLst>
  </p:cSld>
  <p:clrMapOvr>
    <a:masterClrMapping/>
  </p:clrMapOvr>
</p:sld>
</file>

<file path=ppt/theme/theme1.xml><?xml version="1.0" encoding="utf-8"?>
<a:theme xmlns:a="http://schemas.openxmlformats.org/drawingml/2006/main" name="Blue and Blue">
  <a:themeElements>
    <a:clrScheme name="SportAus 2030 Colours">
      <a:dk1>
        <a:sysClr val="windowText" lastClr="000000"/>
      </a:dk1>
      <a:lt1>
        <a:sysClr val="window" lastClr="FFFFFF"/>
      </a:lt1>
      <a:dk2>
        <a:srgbClr val="191919"/>
      </a:dk2>
      <a:lt2>
        <a:srgbClr val="E8E8E8"/>
      </a:lt2>
      <a:accent1>
        <a:srgbClr val="08002E"/>
      </a:accent1>
      <a:accent2>
        <a:srgbClr val="EEC500"/>
      </a:accent2>
      <a:accent3>
        <a:srgbClr val="0079B5"/>
      </a:accent3>
      <a:accent4>
        <a:srgbClr val="93CAE8"/>
      </a:accent4>
      <a:accent5>
        <a:srgbClr val="66993C"/>
      </a:accent5>
      <a:accent6>
        <a:srgbClr val="B3CC7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and Green">
  <a:themeElements>
    <a:clrScheme name="SportAus 2030 Colours">
      <a:dk1>
        <a:sysClr val="windowText" lastClr="000000"/>
      </a:dk1>
      <a:lt1>
        <a:sysClr val="window" lastClr="FFFFFF"/>
      </a:lt1>
      <a:dk2>
        <a:srgbClr val="191919"/>
      </a:dk2>
      <a:lt2>
        <a:srgbClr val="E8E8E8"/>
      </a:lt2>
      <a:accent1>
        <a:srgbClr val="08002E"/>
      </a:accent1>
      <a:accent2>
        <a:srgbClr val="EEC500"/>
      </a:accent2>
      <a:accent3>
        <a:srgbClr val="0079B5"/>
      </a:accent3>
      <a:accent4>
        <a:srgbClr val="93CAE8"/>
      </a:accent4>
      <a:accent5>
        <a:srgbClr val="66993C"/>
      </a:accent5>
      <a:accent6>
        <a:srgbClr val="B3CC7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7d5be3-86ee-4fe5-b1ca-f45a82408434">
      <UserInfo>
        <DisplayName>Michelle Patt</DisplayName>
        <AccountId>117</AccountId>
        <AccountType/>
      </UserInfo>
      <UserInfo>
        <DisplayName>Michaela Haley</DisplayName>
        <AccountId>170</AccountId>
        <AccountType/>
      </UserInfo>
      <UserInfo>
        <DisplayName>Nat Smith</DisplayName>
        <AccountId>18</AccountId>
        <AccountType/>
      </UserInfo>
      <UserInfo>
        <DisplayName>Sarah Chipman</DisplayName>
        <AccountId>64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A121C31C2B64ABE08C3125C93DF3F" ma:contentTypeVersion="14" ma:contentTypeDescription="Create a new document." ma:contentTypeScope="" ma:versionID="909a9d10e65b77f46cb73f765e5ac8e8">
  <xsd:schema xmlns:xsd="http://www.w3.org/2001/XMLSchema" xmlns:xs="http://www.w3.org/2001/XMLSchema" xmlns:p="http://schemas.microsoft.com/office/2006/metadata/properties" xmlns:ns1="http://schemas.microsoft.com/sharepoint/v3" xmlns:ns2="6b0e1bec-fdd6-441d-b2a8-1bc6e7d3e351" xmlns:ns3="907d5be3-86ee-4fe5-b1ca-f45a82408434" targetNamespace="http://schemas.microsoft.com/office/2006/metadata/properties" ma:root="true" ma:fieldsID="9f7ff7bd5a6a642ebe47f2131bab94ff" ns1:_="" ns2:_="" ns3:_="">
    <xsd:import namespace="http://schemas.microsoft.com/sharepoint/v3"/>
    <xsd:import namespace="6b0e1bec-fdd6-441d-b2a8-1bc6e7d3e351"/>
    <xsd:import namespace="907d5be3-86ee-4fe5-b1ca-f45a82408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e1bec-fdd6-441d-b2a8-1bc6e7d3e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5be3-86ee-4fe5-b1ca-f45a82408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39D154-9F45-448A-BB89-79977F1CBC6C}">
  <ds:schemaRefs>
    <ds:schemaRef ds:uri="36615a54-c025-4a2d-939c-0f9be5b12f48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a5d0f0a1-c8d3-4b52-a8d1-e28b01cab092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448344-ACD2-4A9D-9CE2-0A85973E343D}"/>
</file>

<file path=customXml/itemProps3.xml><?xml version="1.0" encoding="utf-8"?>
<ds:datastoreItem xmlns:ds="http://schemas.openxmlformats.org/officeDocument/2006/customXml" ds:itemID="{60AE2FC4-7CF7-4D6E-8AE2-80FDC133AA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644</Words>
  <Application>Microsoft Office PowerPoint</Application>
  <PresentationFormat>On-screen Show (4:3)</PresentationFormat>
  <Paragraphs>84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Blue and Blue</vt:lpstr>
      <vt:lpstr>Green and Green</vt:lpstr>
      <vt:lpstr>PHYSICAL LITERACY ACTION PLAN WORKSHOP</vt:lpstr>
      <vt:lpstr>Overview</vt:lpstr>
      <vt:lpstr>What is physical literacy?</vt:lpstr>
      <vt:lpstr>What are the benefits of physical literacy to our school? </vt:lpstr>
      <vt:lpstr>Whole school environment</vt:lpstr>
      <vt:lpstr>How we can embed physical literacy</vt:lpstr>
      <vt:lpstr>Understand the Physical Literacy:  Guide for Schools</vt:lpstr>
      <vt:lpstr>Understand the Physical Literacy:  Guide for Schools</vt:lpstr>
      <vt:lpstr>Create a physical literacy action plan</vt:lpstr>
      <vt:lpstr>Sharing our ideas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Fulford</dc:creator>
  <cp:lastModifiedBy>Michelle</cp:lastModifiedBy>
  <cp:revision>8</cp:revision>
  <dcterms:created xsi:type="dcterms:W3CDTF">2018-08-23T10:24:08Z</dcterms:created>
  <dcterms:modified xsi:type="dcterms:W3CDTF">2020-10-01T23:44:59Z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0x010100804A121C31C2B64ABE08C3125C93DF3F</vt:lpwstr>
  </property>
</Properties>
</file>