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>
      <p:cViewPr varScale="1">
        <p:scale>
          <a:sx n="53" d="100"/>
          <a:sy n="53" d="100"/>
        </p:scale>
        <p:origin x="68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&lt;&lt;Insert club</a:t>
            </a:r>
            <a:r>
              <a:rPr spc="-80" dirty="0"/>
              <a:t> </a:t>
            </a:r>
            <a:r>
              <a:rPr spc="-5" dirty="0"/>
              <a:t>logo&gt;&gt;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rgbClr val="000033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Making sport </a:t>
            </a:r>
            <a:r>
              <a:rPr spc="-5" dirty="0"/>
              <a:t>inclusive </a:t>
            </a:r>
            <a:r>
              <a:rPr dirty="0"/>
              <a:t>for</a:t>
            </a:r>
            <a:r>
              <a:rPr spc="-85" dirty="0"/>
              <a:t> </a:t>
            </a:r>
            <a:r>
              <a:rPr spc="-5" dirty="0"/>
              <a:t>everyone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00003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&lt;&lt;Insert club</a:t>
            </a:r>
            <a:r>
              <a:rPr spc="-80" dirty="0"/>
              <a:t> </a:t>
            </a:r>
            <a:r>
              <a:rPr spc="-5" dirty="0"/>
              <a:t>logo&gt;&gt;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rgbClr val="000033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Making sport </a:t>
            </a:r>
            <a:r>
              <a:rPr spc="-5" dirty="0"/>
              <a:t>inclusive </a:t>
            </a:r>
            <a:r>
              <a:rPr dirty="0"/>
              <a:t>for</a:t>
            </a:r>
            <a:r>
              <a:rPr spc="-85" dirty="0"/>
              <a:t> </a:t>
            </a:r>
            <a:r>
              <a:rPr spc="-5" dirty="0"/>
              <a:t>everyone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00003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&lt;&lt;Insert club</a:t>
            </a:r>
            <a:r>
              <a:rPr spc="-80" dirty="0"/>
              <a:t> </a:t>
            </a:r>
            <a:r>
              <a:rPr spc="-5" dirty="0"/>
              <a:t>logo&gt;&gt;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rgbClr val="000033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Making sport </a:t>
            </a:r>
            <a:r>
              <a:rPr spc="-5" dirty="0"/>
              <a:t>inclusive </a:t>
            </a:r>
            <a:r>
              <a:rPr dirty="0"/>
              <a:t>for</a:t>
            </a:r>
            <a:r>
              <a:rPr spc="-85" dirty="0"/>
              <a:t> </a:t>
            </a:r>
            <a:r>
              <a:rPr spc="-5" dirty="0"/>
              <a:t>everyone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00003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&lt;&lt;Insert club</a:t>
            </a:r>
            <a:r>
              <a:rPr spc="-80" dirty="0"/>
              <a:t> </a:t>
            </a:r>
            <a:r>
              <a:rPr spc="-5" dirty="0"/>
              <a:t>logo&gt;&gt;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rgbClr val="000033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Making sport </a:t>
            </a:r>
            <a:r>
              <a:rPr spc="-5" dirty="0"/>
              <a:t>inclusive </a:t>
            </a:r>
            <a:r>
              <a:rPr dirty="0"/>
              <a:t>for</a:t>
            </a:r>
            <a:r>
              <a:rPr spc="-85" dirty="0"/>
              <a:t> </a:t>
            </a:r>
            <a:r>
              <a:rPr spc="-5" dirty="0"/>
              <a:t>everyone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&lt;&lt;Insert club</a:t>
            </a:r>
            <a:r>
              <a:rPr spc="-80" dirty="0"/>
              <a:t> </a:t>
            </a:r>
            <a:r>
              <a:rPr spc="-5" dirty="0"/>
              <a:t>logo&gt;&gt;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rgbClr val="000033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Making sport </a:t>
            </a:r>
            <a:r>
              <a:rPr spc="-5" dirty="0"/>
              <a:t>inclusive </a:t>
            </a:r>
            <a:r>
              <a:rPr dirty="0"/>
              <a:t>for</a:t>
            </a:r>
            <a:r>
              <a:rPr spc="-85" dirty="0"/>
              <a:t> </a:t>
            </a:r>
            <a:r>
              <a:rPr spc="-5" dirty="0"/>
              <a:t>everyone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251004" y="6076917"/>
            <a:ext cx="178435" cy="631825"/>
          </a:xfrm>
          <a:custGeom>
            <a:avLst/>
            <a:gdLst/>
            <a:ahLst/>
            <a:cxnLst/>
            <a:rect l="l" t="t" r="r" b="b"/>
            <a:pathLst>
              <a:path w="178434" h="631825">
                <a:moveTo>
                  <a:pt x="154279" y="270713"/>
                </a:moveTo>
                <a:lnTo>
                  <a:pt x="23609" y="270713"/>
                </a:lnTo>
                <a:lnTo>
                  <a:pt x="25" y="295198"/>
                </a:lnTo>
                <a:lnTo>
                  <a:pt x="25" y="357035"/>
                </a:lnTo>
                <a:lnTo>
                  <a:pt x="23736" y="381393"/>
                </a:lnTo>
                <a:lnTo>
                  <a:pt x="154279" y="381393"/>
                </a:lnTo>
                <a:lnTo>
                  <a:pt x="161927" y="373532"/>
                </a:lnTo>
                <a:lnTo>
                  <a:pt x="35217" y="373532"/>
                </a:lnTo>
                <a:lnTo>
                  <a:pt x="35140" y="307124"/>
                </a:lnTo>
                <a:lnTo>
                  <a:pt x="177977" y="307124"/>
                </a:lnTo>
                <a:lnTo>
                  <a:pt x="177977" y="295198"/>
                </a:lnTo>
                <a:lnTo>
                  <a:pt x="154279" y="270713"/>
                </a:lnTo>
                <a:close/>
              </a:path>
              <a:path w="178434" h="631825">
                <a:moveTo>
                  <a:pt x="177977" y="307124"/>
                </a:moveTo>
                <a:lnTo>
                  <a:pt x="142748" y="307124"/>
                </a:lnTo>
                <a:lnTo>
                  <a:pt x="142748" y="345198"/>
                </a:lnTo>
                <a:lnTo>
                  <a:pt x="50038" y="345198"/>
                </a:lnTo>
                <a:lnTo>
                  <a:pt x="35217" y="373532"/>
                </a:lnTo>
                <a:lnTo>
                  <a:pt x="161927" y="373532"/>
                </a:lnTo>
                <a:lnTo>
                  <a:pt x="177977" y="357035"/>
                </a:lnTo>
                <a:lnTo>
                  <a:pt x="177977" y="307124"/>
                </a:lnTo>
                <a:close/>
              </a:path>
              <a:path w="178434" h="631825">
                <a:moveTo>
                  <a:pt x="24765" y="140423"/>
                </a:moveTo>
                <a:lnTo>
                  <a:pt x="12" y="165849"/>
                </a:lnTo>
                <a:lnTo>
                  <a:pt x="12" y="272135"/>
                </a:lnTo>
                <a:lnTo>
                  <a:pt x="7124" y="272135"/>
                </a:lnTo>
                <a:lnTo>
                  <a:pt x="18161" y="252234"/>
                </a:lnTo>
                <a:lnTo>
                  <a:pt x="177977" y="252107"/>
                </a:lnTo>
                <a:lnTo>
                  <a:pt x="177977" y="244373"/>
                </a:lnTo>
                <a:lnTo>
                  <a:pt x="35217" y="244373"/>
                </a:lnTo>
                <a:lnTo>
                  <a:pt x="35217" y="176631"/>
                </a:lnTo>
                <a:lnTo>
                  <a:pt x="166670" y="176631"/>
                </a:lnTo>
                <a:lnTo>
                  <a:pt x="177977" y="171526"/>
                </a:lnTo>
                <a:lnTo>
                  <a:pt x="177977" y="162458"/>
                </a:lnTo>
                <a:lnTo>
                  <a:pt x="113334" y="162458"/>
                </a:lnTo>
                <a:lnTo>
                  <a:pt x="92189" y="140550"/>
                </a:lnTo>
                <a:lnTo>
                  <a:pt x="24765" y="140423"/>
                </a:lnTo>
                <a:close/>
              </a:path>
              <a:path w="178434" h="631825">
                <a:moveTo>
                  <a:pt x="166670" y="176631"/>
                </a:moveTo>
                <a:lnTo>
                  <a:pt x="82524" y="176631"/>
                </a:lnTo>
                <a:lnTo>
                  <a:pt x="82613" y="216039"/>
                </a:lnTo>
                <a:lnTo>
                  <a:pt x="50038" y="216039"/>
                </a:lnTo>
                <a:lnTo>
                  <a:pt x="35217" y="244373"/>
                </a:lnTo>
                <a:lnTo>
                  <a:pt x="177977" y="244373"/>
                </a:lnTo>
                <a:lnTo>
                  <a:pt x="177977" y="215899"/>
                </a:lnTo>
                <a:lnTo>
                  <a:pt x="117589" y="215899"/>
                </a:lnTo>
                <a:lnTo>
                  <a:pt x="117589" y="198793"/>
                </a:lnTo>
                <a:lnTo>
                  <a:pt x="166670" y="176631"/>
                </a:lnTo>
                <a:close/>
              </a:path>
              <a:path w="178434" h="631825">
                <a:moveTo>
                  <a:pt x="177977" y="215772"/>
                </a:moveTo>
                <a:lnTo>
                  <a:pt x="117589" y="215899"/>
                </a:lnTo>
                <a:lnTo>
                  <a:pt x="177977" y="215899"/>
                </a:lnTo>
                <a:lnTo>
                  <a:pt x="177977" y="215772"/>
                </a:lnTo>
                <a:close/>
              </a:path>
              <a:path w="178434" h="631825">
                <a:moveTo>
                  <a:pt x="177977" y="122161"/>
                </a:moveTo>
                <a:lnTo>
                  <a:pt x="170878" y="122161"/>
                </a:lnTo>
                <a:lnTo>
                  <a:pt x="161925" y="138302"/>
                </a:lnTo>
                <a:lnTo>
                  <a:pt x="113334" y="162458"/>
                </a:lnTo>
                <a:lnTo>
                  <a:pt x="177977" y="162458"/>
                </a:lnTo>
                <a:lnTo>
                  <a:pt x="177977" y="122161"/>
                </a:lnTo>
                <a:close/>
              </a:path>
              <a:path w="178434" h="631825">
                <a:moveTo>
                  <a:pt x="35153" y="0"/>
                </a:moveTo>
                <a:lnTo>
                  <a:pt x="25958" y="0"/>
                </a:lnTo>
                <a:lnTo>
                  <a:pt x="12" y="26987"/>
                </a:lnTo>
                <a:lnTo>
                  <a:pt x="12" y="141897"/>
                </a:lnTo>
                <a:lnTo>
                  <a:pt x="7124" y="141897"/>
                </a:lnTo>
                <a:lnTo>
                  <a:pt x="18161" y="122008"/>
                </a:lnTo>
                <a:lnTo>
                  <a:pt x="35217" y="122008"/>
                </a:lnTo>
                <a:lnTo>
                  <a:pt x="35217" y="78917"/>
                </a:lnTo>
                <a:lnTo>
                  <a:pt x="178041" y="78917"/>
                </a:lnTo>
                <a:lnTo>
                  <a:pt x="178041" y="70992"/>
                </a:lnTo>
                <a:lnTo>
                  <a:pt x="35394" y="70992"/>
                </a:lnTo>
                <a:lnTo>
                  <a:pt x="35153" y="0"/>
                </a:lnTo>
                <a:close/>
              </a:path>
              <a:path w="178434" h="631825">
                <a:moveTo>
                  <a:pt x="178041" y="42671"/>
                </a:moveTo>
                <a:lnTo>
                  <a:pt x="50203" y="42671"/>
                </a:lnTo>
                <a:lnTo>
                  <a:pt x="35394" y="70992"/>
                </a:lnTo>
                <a:lnTo>
                  <a:pt x="178041" y="70992"/>
                </a:lnTo>
                <a:lnTo>
                  <a:pt x="178041" y="42671"/>
                </a:lnTo>
                <a:close/>
              </a:path>
              <a:path w="178434" h="631825">
                <a:moveTo>
                  <a:pt x="177952" y="559358"/>
                </a:moveTo>
                <a:lnTo>
                  <a:pt x="142557" y="559358"/>
                </a:lnTo>
                <a:lnTo>
                  <a:pt x="142684" y="595502"/>
                </a:lnTo>
                <a:lnTo>
                  <a:pt x="125704" y="595515"/>
                </a:lnTo>
                <a:lnTo>
                  <a:pt x="106972" y="631685"/>
                </a:lnTo>
                <a:lnTo>
                  <a:pt x="154813" y="631685"/>
                </a:lnTo>
                <a:lnTo>
                  <a:pt x="177952" y="602983"/>
                </a:lnTo>
                <a:lnTo>
                  <a:pt x="177952" y="559358"/>
                </a:lnTo>
                <a:close/>
              </a:path>
              <a:path w="178434" h="631825">
                <a:moveTo>
                  <a:pt x="74968" y="520433"/>
                </a:moveTo>
                <a:lnTo>
                  <a:pt x="26695" y="520433"/>
                </a:lnTo>
                <a:lnTo>
                  <a:pt x="0" y="547573"/>
                </a:lnTo>
                <a:lnTo>
                  <a:pt x="0" y="601497"/>
                </a:lnTo>
                <a:lnTo>
                  <a:pt x="26568" y="628802"/>
                </a:lnTo>
                <a:lnTo>
                  <a:pt x="82588" y="628802"/>
                </a:lnTo>
                <a:lnTo>
                  <a:pt x="86715" y="620852"/>
                </a:lnTo>
                <a:lnTo>
                  <a:pt x="34975" y="620852"/>
                </a:lnTo>
                <a:lnTo>
                  <a:pt x="34975" y="556590"/>
                </a:lnTo>
                <a:lnTo>
                  <a:pt x="56210" y="556590"/>
                </a:lnTo>
                <a:lnTo>
                  <a:pt x="74968" y="520433"/>
                </a:lnTo>
                <a:close/>
              </a:path>
              <a:path w="178434" h="631825">
                <a:moveTo>
                  <a:pt x="154813" y="523189"/>
                </a:moveTo>
                <a:lnTo>
                  <a:pt x="97688" y="523189"/>
                </a:lnTo>
                <a:lnTo>
                  <a:pt x="61696" y="592518"/>
                </a:lnTo>
                <a:lnTo>
                  <a:pt x="49796" y="592518"/>
                </a:lnTo>
                <a:lnTo>
                  <a:pt x="34988" y="620852"/>
                </a:lnTo>
                <a:lnTo>
                  <a:pt x="86715" y="620852"/>
                </a:lnTo>
                <a:lnTo>
                  <a:pt x="118643" y="559358"/>
                </a:lnTo>
                <a:lnTo>
                  <a:pt x="177952" y="559358"/>
                </a:lnTo>
                <a:lnTo>
                  <a:pt x="177952" y="547344"/>
                </a:lnTo>
                <a:lnTo>
                  <a:pt x="154813" y="523189"/>
                </a:lnTo>
                <a:close/>
              </a:path>
              <a:path w="178434" h="631825">
                <a:moveTo>
                  <a:pt x="96100" y="394614"/>
                </a:moveTo>
                <a:lnTo>
                  <a:pt x="23456" y="394614"/>
                </a:lnTo>
                <a:lnTo>
                  <a:pt x="25" y="418820"/>
                </a:lnTo>
                <a:lnTo>
                  <a:pt x="25" y="523595"/>
                </a:lnTo>
                <a:lnTo>
                  <a:pt x="7124" y="523595"/>
                </a:lnTo>
                <a:lnTo>
                  <a:pt x="17589" y="504748"/>
                </a:lnTo>
                <a:lnTo>
                  <a:pt x="177977" y="504748"/>
                </a:lnTo>
                <a:lnTo>
                  <a:pt x="177977" y="497217"/>
                </a:lnTo>
                <a:lnTo>
                  <a:pt x="35191" y="497217"/>
                </a:lnTo>
                <a:lnTo>
                  <a:pt x="35191" y="430796"/>
                </a:lnTo>
                <a:lnTo>
                  <a:pt x="118922" y="430796"/>
                </a:lnTo>
                <a:lnTo>
                  <a:pt x="118922" y="418185"/>
                </a:lnTo>
                <a:lnTo>
                  <a:pt x="96100" y="394614"/>
                </a:lnTo>
                <a:close/>
              </a:path>
              <a:path w="178434" h="631825">
                <a:moveTo>
                  <a:pt x="177977" y="504748"/>
                </a:moveTo>
                <a:lnTo>
                  <a:pt x="17589" y="504748"/>
                </a:lnTo>
                <a:lnTo>
                  <a:pt x="177977" y="505091"/>
                </a:lnTo>
                <a:lnTo>
                  <a:pt x="177977" y="504748"/>
                </a:lnTo>
                <a:close/>
              </a:path>
              <a:path w="178434" h="631825">
                <a:moveTo>
                  <a:pt x="118922" y="430796"/>
                </a:moveTo>
                <a:lnTo>
                  <a:pt x="82372" y="430796"/>
                </a:lnTo>
                <a:lnTo>
                  <a:pt x="82372" y="468883"/>
                </a:lnTo>
                <a:lnTo>
                  <a:pt x="50012" y="468883"/>
                </a:lnTo>
                <a:lnTo>
                  <a:pt x="35191" y="497217"/>
                </a:lnTo>
                <a:lnTo>
                  <a:pt x="177977" y="497217"/>
                </a:lnTo>
                <a:lnTo>
                  <a:pt x="177977" y="468947"/>
                </a:lnTo>
                <a:lnTo>
                  <a:pt x="118922" y="468947"/>
                </a:lnTo>
                <a:lnTo>
                  <a:pt x="118922" y="430796"/>
                </a:lnTo>
                <a:close/>
              </a:path>
              <a:path w="178434" h="631825">
                <a:moveTo>
                  <a:pt x="177977" y="468820"/>
                </a:moveTo>
                <a:lnTo>
                  <a:pt x="118922" y="468947"/>
                </a:lnTo>
                <a:lnTo>
                  <a:pt x="177977" y="468947"/>
                </a:lnTo>
                <a:close/>
              </a:path>
            </a:pathLst>
          </a:custGeom>
          <a:solidFill>
            <a:srgbClr val="F9C2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0251047" y="5729123"/>
            <a:ext cx="178435" cy="356235"/>
          </a:xfrm>
          <a:custGeom>
            <a:avLst/>
            <a:gdLst/>
            <a:ahLst/>
            <a:cxnLst/>
            <a:rect l="l" t="t" r="r" b="b"/>
            <a:pathLst>
              <a:path w="178434" h="356235">
                <a:moveTo>
                  <a:pt x="178054" y="38938"/>
                </a:moveTo>
                <a:lnTo>
                  <a:pt x="142646" y="38938"/>
                </a:lnTo>
                <a:lnTo>
                  <a:pt x="142773" y="75107"/>
                </a:lnTo>
                <a:lnTo>
                  <a:pt x="125780" y="75133"/>
                </a:lnTo>
                <a:lnTo>
                  <a:pt x="107035" y="111315"/>
                </a:lnTo>
                <a:lnTo>
                  <a:pt x="154914" y="111315"/>
                </a:lnTo>
                <a:lnTo>
                  <a:pt x="178054" y="82600"/>
                </a:lnTo>
                <a:lnTo>
                  <a:pt x="178054" y="38938"/>
                </a:lnTo>
                <a:close/>
              </a:path>
              <a:path w="178434" h="356235">
                <a:moveTo>
                  <a:pt x="75018" y="0"/>
                </a:moveTo>
                <a:lnTo>
                  <a:pt x="26708" y="0"/>
                </a:lnTo>
                <a:lnTo>
                  <a:pt x="0" y="27165"/>
                </a:lnTo>
                <a:lnTo>
                  <a:pt x="0" y="81114"/>
                </a:lnTo>
                <a:lnTo>
                  <a:pt x="26581" y="108445"/>
                </a:lnTo>
                <a:lnTo>
                  <a:pt x="82638" y="108445"/>
                </a:lnTo>
                <a:lnTo>
                  <a:pt x="86772" y="100482"/>
                </a:lnTo>
                <a:lnTo>
                  <a:pt x="35001" y="100482"/>
                </a:lnTo>
                <a:lnTo>
                  <a:pt x="34988" y="36195"/>
                </a:lnTo>
                <a:lnTo>
                  <a:pt x="56235" y="36195"/>
                </a:lnTo>
                <a:lnTo>
                  <a:pt x="75018" y="0"/>
                </a:lnTo>
                <a:close/>
              </a:path>
              <a:path w="178434" h="356235">
                <a:moveTo>
                  <a:pt x="154914" y="2755"/>
                </a:moveTo>
                <a:lnTo>
                  <a:pt x="97751" y="2755"/>
                </a:lnTo>
                <a:lnTo>
                  <a:pt x="61734" y="72123"/>
                </a:lnTo>
                <a:lnTo>
                  <a:pt x="49822" y="72123"/>
                </a:lnTo>
                <a:lnTo>
                  <a:pt x="35001" y="100482"/>
                </a:lnTo>
                <a:lnTo>
                  <a:pt x="86772" y="100482"/>
                </a:lnTo>
                <a:lnTo>
                  <a:pt x="118719" y="38938"/>
                </a:lnTo>
                <a:lnTo>
                  <a:pt x="178054" y="38938"/>
                </a:lnTo>
                <a:lnTo>
                  <a:pt x="178054" y="26924"/>
                </a:lnTo>
                <a:lnTo>
                  <a:pt x="154914" y="2755"/>
                </a:lnTo>
                <a:close/>
              </a:path>
              <a:path w="178434" h="356235">
                <a:moveTo>
                  <a:pt x="178066" y="326377"/>
                </a:moveTo>
                <a:lnTo>
                  <a:pt x="17297" y="326377"/>
                </a:lnTo>
                <a:lnTo>
                  <a:pt x="178066" y="356209"/>
                </a:lnTo>
                <a:lnTo>
                  <a:pt x="178066" y="326377"/>
                </a:lnTo>
                <a:close/>
              </a:path>
              <a:path w="178434" h="356235">
                <a:moveTo>
                  <a:pt x="178066" y="239636"/>
                </a:moveTo>
                <a:lnTo>
                  <a:pt x="68" y="272656"/>
                </a:lnTo>
                <a:lnTo>
                  <a:pt x="0" y="343992"/>
                </a:lnTo>
                <a:lnTo>
                  <a:pt x="7188" y="343992"/>
                </a:lnTo>
                <a:lnTo>
                  <a:pt x="17297" y="326377"/>
                </a:lnTo>
                <a:lnTo>
                  <a:pt x="178066" y="326377"/>
                </a:lnTo>
                <a:lnTo>
                  <a:pt x="178066" y="316052"/>
                </a:lnTo>
                <a:lnTo>
                  <a:pt x="147294" y="311696"/>
                </a:lnTo>
                <a:lnTo>
                  <a:pt x="149959" y="306565"/>
                </a:lnTo>
                <a:lnTo>
                  <a:pt x="111036" y="306565"/>
                </a:lnTo>
                <a:lnTo>
                  <a:pt x="50050" y="297929"/>
                </a:lnTo>
                <a:lnTo>
                  <a:pt x="120738" y="287909"/>
                </a:lnTo>
                <a:lnTo>
                  <a:pt x="159650" y="287909"/>
                </a:lnTo>
                <a:lnTo>
                  <a:pt x="162737" y="281965"/>
                </a:lnTo>
                <a:lnTo>
                  <a:pt x="178066" y="279793"/>
                </a:lnTo>
                <a:lnTo>
                  <a:pt x="178066" y="239636"/>
                </a:lnTo>
                <a:close/>
              </a:path>
              <a:path w="178434" h="356235">
                <a:moveTo>
                  <a:pt x="159650" y="287909"/>
                </a:moveTo>
                <a:lnTo>
                  <a:pt x="120738" y="287909"/>
                </a:lnTo>
                <a:lnTo>
                  <a:pt x="111036" y="306565"/>
                </a:lnTo>
                <a:lnTo>
                  <a:pt x="149959" y="306565"/>
                </a:lnTo>
                <a:lnTo>
                  <a:pt x="159650" y="287909"/>
                </a:lnTo>
                <a:close/>
              </a:path>
              <a:path w="178434" h="356235">
                <a:moveTo>
                  <a:pt x="0" y="195287"/>
                </a:moveTo>
                <a:lnTo>
                  <a:pt x="0" y="253720"/>
                </a:lnTo>
                <a:lnTo>
                  <a:pt x="7315" y="253720"/>
                </a:lnTo>
                <a:lnTo>
                  <a:pt x="18503" y="233553"/>
                </a:lnTo>
                <a:lnTo>
                  <a:pt x="148691" y="233553"/>
                </a:lnTo>
                <a:lnTo>
                  <a:pt x="168589" y="195300"/>
                </a:lnTo>
                <a:lnTo>
                  <a:pt x="0" y="195287"/>
                </a:lnTo>
                <a:close/>
              </a:path>
              <a:path w="178434" h="356235">
                <a:moveTo>
                  <a:pt x="178181" y="165112"/>
                </a:moveTo>
                <a:lnTo>
                  <a:pt x="142824" y="165112"/>
                </a:lnTo>
                <a:lnTo>
                  <a:pt x="127000" y="195300"/>
                </a:lnTo>
                <a:lnTo>
                  <a:pt x="168595" y="195287"/>
                </a:lnTo>
                <a:lnTo>
                  <a:pt x="178181" y="176860"/>
                </a:lnTo>
                <a:lnTo>
                  <a:pt x="178181" y="165112"/>
                </a:lnTo>
                <a:close/>
              </a:path>
              <a:path w="178434" h="356235">
                <a:moveTo>
                  <a:pt x="0" y="126657"/>
                </a:moveTo>
                <a:lnTo>
                  <a:pt x="0" y="165150"/>
                </a:lnTo>
                <a:lnTo>
                  <a:pt x="178181" y="165112"/>
                </a:lnTo>
                <a:lnTo>
                  <a:pt x="178181" y="126720"/>
                </a:lnTo>
                <a:lnTo>
                  <a:pt x="0" y="126657"/>
                </a:lnTo>
                <a:close/>
              </a:path>
            </a:pathLst>
          </a:custGeom>
          <a:solidFill>
            <a:srgbClr val="000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575999" y="6771194"/>
            <a:ext cx="9540240" cy="0"/>
          </a:xfrm>
          <a:custGeom>
            <a:avLst/>
            <a:gdLst/>
            <a:ahLst/>
            <a:cxnLst/>
            <a:rect l="l" t="t" r="r" b="b"/>
            <a:pathLst>
              <a:path w="9540240">
                <a:moveTo>
                  <a:pt x="0" y="0"/>
                </a:moveTo>
                <a:lnTo>
                  <a:pt x="9539998" y="0"/>
                </a:lnTo>
              </a:path>
            </a:pathLst>
          </a:custGeom>
          <a:ln w="6350">
            <a:solidFill>
              <a:srgbClr val="00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63299" y="494224"/>
            <a:ext cx="3473450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00003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63299" y="6897356"/>
            <a:ext cx="1068070" cy="153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&lt;&lt;Insert club</a:t>
            </a:r>
            <a:r>
              <a:rPr spc="-80" dirty="0"/>
              <a:t> </a:t>
            </a:r>
            <a:r>
              <a:rPr spc="-5" dirty="0"/>
              <a:t>logo&gt;&gt;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714608" y="7016292"/>
            <a:ext cx="2414270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1">
                <a:solidFill>
                  <a:srgbClr val="000033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Making sport </a:t>
            </a:r>
            <a:r>
              <a:rPr spc="-5" dirty="0"/>
              <a:t>inclusive </a:t>
            </a:r>
            <a:r>
              <a:rPr dirty="0"/>
              <a:t>for</a:t>
            </a:r>
            <a:r>
              <a:rPr spc="-85" dirty="0"/>
              <a:t> </a:t>
            </a:r>
            <a:r>
              <a:rPr spc="-5" dirty="0"/>
              <a:t>everyone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52234" y="8"/>
            <a:ext cx="7239768" cy="3792909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115995" y="5095387"/>
            <a:ext cx="576580" cy="527050"/>
          </a:xfrm>
          <a:custGeom>
            <a:avLst/>
            <a:gdLst/>
            <a:ahLst/>
            <a:cxnLst/>
            <a:rect l="l" t="t" r="r" b="b"/>
            <a:pathLst>
              <a:path w="576579" h="527050">
                <a:moveTo>
                  <a:pt x="0" y="0"/>
                </a:moveTo>
                <a:lnTo>
                  <a:pt x="0" y="224777"/>
                </a:lnTo>
                <a:lnTo>
                  <a:pt x="576008" y="526541"/>
                </a:lnTo>
                <a:lnTo>
                  <a:pt x="576008" y="301777"/>
                </a:lnTo>
                <a:lnTo>
                  <a:pt x="0" y="0"/>
                </a:lnTo>
                <a:close/>
              </a:path>
            </a:pathLst>
          </a:custGeom>
          <a:solidFill>
            <a:srgbClr val="000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115995" y="4363622"/>
            <a:ext cx="576580" cy="527050"/>
          </a:xfrm>
          <a:custGeom>
            <a:avLst/>
            <a:gdLst/>
            <a:ahLst/>
            <a:cxnLst/>
            <a:rect l="l" t="t" r="r" b="b"/>
            <a:pathLst>
              <a:path w="576579" h="527050">
                <a:moveTo>
                  <a:pt x="0" y="0"/>
                </a:moveTo>
                <a:lnTo>
                  <a:pt x="0" y="224777"/>
                </a:lnTo>
                <a:lnTo>
                  <a:pt x="576008" y="526542"/>
                </a:lnTo>
                <a:lnTo>
                  <a:pt x="576008" y="301777"/>
                </a:lnTo>
                <a:lnTo>
                  <a:pt x="0" y="0"/>
                </a:lnTo>
                <a:close/>
              </a:path>
            </a:pathLst>
          </a:custGeom>
          <a:solidFill>
            <a:srgbClr val="000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115995" y="4730130"/>
            <a:ext cx="576580" cy="527050"/>
          </a:xfrm>
          <a:custGeom>
            <a:avLst/>
            <a:gdLst/>
            <a:ahLst/>
            <a:cxnLst/>
            <a:rect l="l" t="t" r="r" b="b"/>
            <a:pathLst>
              <a:path w="576579" h="527050">
                <a:moveTo>
                  <a:pt x="0" y="0"/>
                </a:moveTo>
                <a:lnTo>
                  <a:pt x="0" y="224777"/>
                </a:lnTo>
                <a:lnTo>
                  <a:pt x="576008" y="526541"/>
                </a:lnTo>
                <a:lnTo>
                  <a:pt x="576008" y="301777"/>
                </a:lnTo>
                <a:lnTo>
                  <a:pt x="0" y="0"/>
                </a:lnTo>
                <a:close/>
              </a:path>
            </a:pathLst>
          </a:custGeom>
          <a:solidFill>
            <a:srgbClr val="000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115995" y="3998374"/>
            <a:ext cx="576580" cy="527050"/>
          </a:xfrm>
          <a:custGeom>
            <a:avLst/>
            <a:gdLst/>
            <a:ahLst/>
            <a:cxnLst/>
            <a:rect l="l" t="t" r="r" b="b"/>
            <a:pathLst>
              <a:path w="576579" h="527050">
                <a:moveTo>
                  <a:pt x="0" y="0"/>
                </a:moveTo>
                <a:lnTo>
                  <a:pt x="0" y="224777"/>
                </a:lnTo>
                <a:lnTo>
                  <a:pt x="576008" y="526542"/>
                </a:lnTo>
                <a:lnTo>
                  <a:pt x="576008" y="301764"/>
                </a:lnTo>
                <a:lnTo>
                  <a:pt x="0" y="0"/>
                </a:lnTo>
                <a:close/>
              </a:path>
            </a:pathLst>
          </a:custGeom>
          <a:solidFill>
            <a:srgbClr val="000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115995" y="3633103"/>
            <a:ext cx="576580" cy="527050"/>
          </a:xfrm>
          <a:custGeom>
            <a:avLst/>
            <a:gdLst/>
            <a:ahLst/>
            <a:cxnLst/>
            <a:rect l="l" t="t" r="r" b="b"/>
            <a:pathLst>
              <a:path w="576579" h="527050">
                <a:moveTo>
                  <a:pt x="0" y="0"/>
                </a:moveTo>
                <a:lnTo>
                  <a:pt x="0" y="224777"/>
                </a:lnTo>
                <a:lnTo>
                  <a:pt x="576008" y="526542"/>
                </a:lnTo>
                <a:lnTo>
                  <a:pt x="576008" y="301777"/>
                </a:lnTo>
                <a:lnTo>
                  <a:pt x="0" y="0"/>
                </a:lnTo>
                <a:close/>
              </a:path>
            </a:pathLst>
          </a:custGeom>
          <a:solidFill>
            <a:srgbClr val="000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293065" y="1527848"/>
            <a:ext cx="3823335" cy="1979930"/>
          </a:xfrm>
          <a:custGeom>
            <a:avLst/>
            <a:gdLst/>
            <a:ahLst/>
            <a:cxnLst/>
            <a:rect l="l" t="t" r="r" b="b"/>
            <a:pathLst>
              <a:path w="3823334" h="1979929">
                <a:moveTo>
                  <a:pt x="0" y="1979510"/>
                </a:moveTo>
                <a:lnTo>
                  <a:pt x="3822928" y="1979510"/>
                </a:lnTo>
                <a:lnTo>
                  <a:pt x="3822928" y="0"/>
                </a:lnTo>
                <a:lnTo>
                  <a:pt x="0" y="0"/>
                </a:lnTo>
                <a:lnTo>
                  <a:pt x="0" y="19795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75995" y="1166368"/>
            <a:ext cx="5746750" cy="328295"/>
          </a:xfrm>
          <a:custGeom>
            <a:avLst/>
            <a:gdLst/>
            <a:ahLst/>
            <a:cxnLst/>
            <a:rect l="l" t="t" r="r" b="b"/>
            <a:pathLst>
              <a:path w="5746750" h="328294">
                <a:moveTo>
                  <a:pt x="0" y="328129"/>
                </a:moveTo>
                <a:lnTo>
                  <a:pt x="5746699" y="328129"/>
                </a:lnTo>
                <a:lnTo>
                  <a:pt x="5746699" y="0"/>
                </a:lnTo>
                <a:lnTo>
                  <a:pt x="0" y="0"/>
                </a:lnTo>
                <a:lnTo>
                  <a:pt x="0" y="328129"/>
                </a:lnTo>
                <a:close/>
              </a:path>
            </a:pathLst>
          </a:custGeom>
          <a:solidFill>
            <a:srgbClr val="FFDA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5" dirty="0"/>
              <a:t>TRANSGENDER </a:t>
            </a:r>
            <a:r>
              <a:rPr dirty="0"/>
              <a:t>&amp;</a:t>
            </a:r>
            <a:r>
              <a:rPr spc="45" dirty="0"/>
              <a:t> </a:t>
            </a:r>
            <a:r>
              <a:rPr spc="40" dirty="0"/>
              <a:t>GENDER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63299" y="687441"/>
            <a:ext cx="5772785" cy="81153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000" spc="30" dirty="0">
                <a:solidFill>
                  <a:srgbClr val="000033"/>
                </a:solidFill>
                <a:latin typeface="Arial"/>
                <a:cs typeface="Arial"/>
              </a:rPr>
              <a:t>DIVERSE </a:t>
            </a:r>
            <a:r>
              <a:rPr sz="2000" spc="35" dirty="0">
                <a:solidFill>
                  <a:srgbClr val="000033"/>
                </a:solidFill>
                <a:latin typeface="Arial"/>
                <a:cs typeface="Arial"/>
              </a:rPr>
              <a:t>INCLUSION </a:t>
            </a:r>
            <a:r>
              <a:rPr sz="2000" spc="20" dirty="0">
                <a:solidFill>
                  <a:srgbClr val="000033"/>
                </a:solidFill>
                <a:latin typeface="Arial"/>
                <a:cs typeface="Arial"/>
              </a:rPr>
              <a:t>IN</a:t>
            </a:r>
            <a:r>
              <a:rPr sz="2000" spc="160" dirty="0">
                <a:solidFill>
                  <a:srgbClr val="000033"/>
                </a:solidFill>
                <a:latin typeface="Arial"/>
                <a:cs typeface="Arial"/>
              </a:rPr>
              <a:t> </a:t>
            </a:r>
            <a:r>
              <a:rPr sz="2000" spc="20" dirty="0">
                <a:solidFill>
                  <a:srgbClr val="000033"/>
                </a:solidFill>
                <a:latin typeface="Arial"/>
                <a:cs typeface="Arial"/>
              </a:rPr>
              <a:t>SPORT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2300" b="1" spc="15" dirty="0">
                <a:solidFill>
                  <a:srgbClr val="000033"/>
                </a:solidFill>
                <a:latin typeface="Arial"/>
                <a:cs typeface="Arial"/>
              </a:rPr>
              <a:t>CREATING </a:t>
            </a:r>
            <a:r>
              <a:rPr sz="2300" b="1" spc="40" dirty="0">
                <a:solidFill>
                  <a:srgbClr val="000033"/>
                </a:solidFill>
                <a:latin typeface="Arial"/>
                <a:cs typeface="Arial"/>
              </a:rPr>
              <a:t>INCLUSIVE</a:t>
            </a:r>
            <a:r>
              <a:rPr sz="2300" b="1" spc="90" dirty="0">
                <a:solidFill>
                  <a:srgbClr val="000033"/>
                </a:solidFill>
                <a:latin typeface="Arial"/>
                <a:cs typeface="Arial"/>
              </a:rPr>
              <a:t> </a:t>
            </a:r>
            <a:r>
              <a:rPr sz="2300" b="1" spc="45" dirty="0">
                <a:solidFill>
                  <a:srgbClr val="000033"/>
                </a:solidFill>
                <a:latin typeface="Arial"/>
                <a:cs typeface="Arial"/>
              </a:rPr>
              <a:t>ENVIRONMENTS</a:t>
            </a:r>
            <a:endParaRPr sz="23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76000" y="2536835"/>
            <a:ext cx="2943225" cy="0"/>
          </a:xfrm>
          <a:custGeom>
            <a:avLst/>
            <a:gdLst/>
            <a:ahLst/>
            <a:cxnLst/>
            <a:rect l="l" t="t" r="r" b="b"/>
            <a:pathLst>
              <a:path w="2943225">
                <a:moveTo>
                  <a:pt x="0" y="0"/>
                </a:moveTo>
                <a:lnTo>
                  <a:pt x="2942996" y="0"/>
                </a:lnTo>
              </a:path>
            </a:pathLst>
          </a:custGeom>
          <a:ln w="6350">
            <a:solidFill>
              <a:srgbClr val="00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63299" y="2133560"/>
            <a:ext cx="28702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000033"/>
                </a:solidFill>
                <a:latin typeface="Arial"/>
                <a:cs typeface="Arial"/>
              </a:rPr>
              <a:t>If teams </a:t>
            </a:r>
            <a:r>
              <a:rPr sz="1000" b="1" spc="-5" dirty="0">
                <a:solidFill>
                  <a:srgbClr val="000033"/>
                </a:solidFill>
                <a:latin typeface="Arial"/>
                <a:cs typeface="Arial"/>
              </a:rPr>
              <a:t>are single sex </a:t>
            </a:r>
            <a:r>
              <a:rPr sz="1000" b="1" dirty="0">
                <a:solidFill>
                  <a:srgbClr val="000033"/>
                </a:solidFill>
                <a:latin typeface="Arial"/>
                <a:cs typeface="Arial"/>
              </a:rPr>
              <a:t>teams, which teams</a:t>
            </a:r>
            <a:r>
              <a:rPr sz="1000" b="1" spc="-85" dirty="0">
                <a:solidFill>
                  <a:srgbClr val="000033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000033"/>
                </a:solidFill>
                <a:latin typeface="Arial"/>
                <a:cs typeface="Arial"/>
              </a:rPr>
              <a:t>can  </a:t>
            </a:r>
            <a:r>
              <a:rPr sz="1000" b="1" dirty="0">
                <a:solidFill>
                  <a:srgbClr val="000033"/>
                </a:solidFill>
                <a:latin typeface="Arial"/>
                <a:cs typeface="Arial"/>
              </a:rPr>
              <a:t>trans </a:t>
            </a:r>
            <a:r>
              <a:rPr sz="1000" b="1" spc="-5" dirty="0">
                <a:solidFill>
                  <a:srgbClr val="000033"/>
                </a:solidFill>
                <a:latin typeface="Arial"/>
                <a:cs typeface="Arial"/>
              </a:rPr>
              <a:t>and </a:t>
            </a:r>
            <a:r>
              <a:rPr sz="1000" b="1" dirty="0">
                <a:solidFill>
                  <a:srgbClr val="000033"/>
                </a:solidFill>
                <a:latin typeface="Arial"/>
                <a:cs typeface="Arial"/>
              </a:rPr>
              <a:t>gender diverse players play</a:t>
            </a:r>
            <a:r>
              <a:rPr sz="1000" b="1" spc="-40" dirty="0">
                <a:solidFill>
                  <a:srgbClr val="00003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000033"/>
                </a:solidFill>
                <a:latin typeface="Arial"/>
                <a:cs typeface="Arial"/>
              </a:rPr>
              <a:t>in?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63299" y="2618360"/>
            <a:ext cx="2940050" cy="100076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899"/>
              </a:lnSpc>
              <a:spcBef>
                <a:spcPts val="80"/>
              </a:spcBef>
            </a:pP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Ask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any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trans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and gender diverse players if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they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have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a 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preference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for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which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team they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join. </a:t>
            </a:r>
            <a:r>
              <a:rPr sz="900" spc="-10" dirty="0">
                <a:solidFill>
                  <a:srgbClr val="231F20"/>
                </a:solidFill>
                <a:latin typeface="Arial"/>
                <a:cs typeface="Arial"/>
              </a:rPr>
              <a:t>Generally,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trans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girls/  women will elect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to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join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the female team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and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trans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boys/ 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men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will elect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to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join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the male team. </a:t>
            </a:r>
            <a:r>
              <a:rPr sz="900" spc="-30" dirty="0">
                <a:solidFill>
                  <a:srgbClr val="231F20"/>
                </a:solidFill>
                <a:latin typeface="Arial"/>
                <a:cs typeface="Arial"/>
              </a:rPr>
              <a:t>You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should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allow  non-binary players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to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elect which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team they consider  more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appropriate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to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join.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Sometimes a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player who is  affirming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their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gender will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choose to stay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with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00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team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63299" y="3596260"/>
            <a:ext cx="2890520" cy="30226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899"/>
              </a:lnSpc>
              <a:spcBef>
                <a:spcPts val="80"/>
              </a:spcBef>
            </a:pP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they currently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play in, perhaps because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they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have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strong  relationships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with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their team mates,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and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that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is ok</a:t>
            </a:r>
            <a:r>
              <a:rPr sz="90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too.</a:t>
            </a:r>
            <a:endParaRPr sz="9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770999" y="2536835"/>
            <a:ext cx="2943225" cy="0"/>
          </a:xfrm>
          <a:custGeom>
            <a:avLst/>
            <a:gdLst/>
            <a:ahLst/>
            <a:cxnLst/>
            <a:rect l="l" t="t" r="r" b="b"/>
            <a:pathLst>
              <a:path w="2943225">
                <a:moveTo>
                  <a:pt x="0" y="0"/>
                </a:moveTo>
                <a:lnTo>
                  <a:pt x="2942996" y="0"/>
                </a:lnTo>
              </a:path>
            </a:pathLst>
          </a:custGeom>
          <a:ln w="6350">
            <a:solidFill>
              <a:srgbClr val="00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758299" y="2133560"/>
            <a:ext cx="289814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000033"/>
                </a:solidFill>
                <a:latin typeface="Arial"/>
                <a:cs typeface="Arial"/>
              </a:rPr>
              <a:t>What to do </a:t>
            </a:r>
            <a:r>
              <a:rPr sz="1000" b="1" spc="-5" dirty="0">
                <a:solidFill>
                  <a:srgbClr val="000033"/>
                </a:solidFill>
                <a:latin typeface="Arial"/>
                <a:cs typeface="Arial"/>
              </a:rPr>
              <a:t>about </a:t>
            </a:r>
            <a:r>
              <a:rPr sz="1000" b="1" dirty="0">
                <a:solidFill>
                  <a:srgbClr val="000033"/>
                </a:solidFill>
                <a:latin typeface="Arial"/>
                <a:cs typeface="Arial"/>
              </a:rPr>
              <a:t>the use of facilities like</a:t>
            </a:r>
            <a:r>
              <a:rPr sz="1000" b="1" spc="-95" dirty="0">
                <a:solidFill>
                  <a:srgbClr val="00003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000033"/>
                </a:solidFill>
                <a:latin typeface="Arial"/>
                <a:cs typeface="Arial"/>
              </a:rPr>
              <a:t>toilets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58299" y="2285960"/>
            <a:ext cx="118999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000033"/>
                </a:solidFill>
                <a:latin typeface="Arial"/>
                <a:cs typeface="Arial"/>
              </a:rPr>
              <a:t>and change</a:t>
            </a:r>
            <a:r>
              <a:rPr sz="1000" b="1" spc="-75" dirty="0">
                <a:solidFill>
                  <a:srgbClr val="000033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000033"/>
                </a:solidFill>
                <a:latin typeface="Arial"/>
                <a:cs typeface="Arial"/>
              </a:rPr>
              <a:t>rooms.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58299" y="2618360"/>
            <a:ext cx="26809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Like everyone else,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trans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and gender diverse</a:t>
            </a:r>
            <a:r>
              <a:rPr sz="900" spc="-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people</a:t>
            </a:r>
            <a:endParaRPr sz="9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758299" y="2758060"/>
            <a:ext cx="264414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should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be able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to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use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the toilets, change rooms</a:t>
            </a:r>
            <a:r>
              <a:rPr sz="900" spc="-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endParaRPr sz="9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58299" y="2897760"/>
            <a:ext cx="26181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facilities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where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they feel most comfortable,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which</a:t>
            </a:r>
            <a:r>
              <a:rPr sz="900" spc="-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endParaRPr sz="9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758299" y="3037460"/>
            <a:ext cx="27959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usually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those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appropriate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to their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identified </a:t>
            </a:r>
            <a:r>
              <a:rPr sz="900" spc="-15" dirty="0">
                <a:solidFill>
                  <a:srgbClr val="231F20"/>
                </a:solidFill>
                <a:latin typeface="Arial"/>
                <a:cs typeface="Arial"/>
              </a:rPr>
              <a:t>gender.</a:t>
            </a:r>
            <a:r>
              <a:rPr sz="900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Not</a:t>
            </a:r>
            <a:endParaRPr sz="9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758299" y="3177160"/>
            <a:ext cx="28079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allowing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a trans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or gender diverse person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to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do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so</a:t>
            </a:r>
            <a:r>
              <a:rPr sz="900" spc="-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may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758299" y="3316860"/>
            <a:ext cx="26422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be distressing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for them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and potentially unlawful.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It</a:t>
            </a:r>
            <a:r>
              <a:rPr sz="900" spc="-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endParaRPr sz="9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758299" y="3456560"/>
            <a:ext cx="28467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generally inappropriate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to request that trans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900" spc="-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gender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758299" y="3596260"/>
            <a:ext cx="2941320" cy="30226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899"/>
              </a:lnSpc>
              <a:spcBef>
                <a:spcPts val="80"/>
              </a:spcBef>
            </a:pP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diverse people use accessible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toilets,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although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some may 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prefer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to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do</a:t>
            </a:r>
            <a:r>
              <a:rPr sz="9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so.</a:t>
            </a:r>
            <a:endParaRPr sz="9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966001" y="2536835"/>
            <a:ext cx="2943225" cy="0"/>
          </a:xfrm>
          <a:custGeom>
            <a:avLst/>
            <a:gdLst/>
            <a:ahLst/>
            <a:cxnLst/>
            <a:rect l="l" t="t" r="r" b="b"/>
            <a:pathLst>
              <a:path w="2943225">
                <a:moveTo>
                  <a:pt x="0" y="0"/>
                </a:moveTo>
                <a:lnTo>
                  <a:pt x="2942996" y="0"/>
                </a:lnTo>
              </a:path>
            </a:pathLst>
          </a:custGeom>
          <a:ln w="6350">
            <a:solidFill>
              <a:srgbClr val="00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6953301" y="2133560"/>
            <a:ext cx="29464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000033"/>
                </a:solidFill>
                <a:latin typeface="Arial"/>
                <a:cs typeface="Arial"/>
              </a:rPr>
              <a:t>What to do if the </a:t>
            </a:r>
            <a:r>
              <a:rPr sz="1000" b="1" spc="-5" dirty="0">
                <a:solidFill>
                  <a:srgbClr val="000033"/>
                </a:solidFill>
                <a:latin typeface="Arial"/>
                <a:cs typeface="Arial"/>
              </a:rPr>
              <a:t>coach </a:t>
            </a:r>
            <a:r>
              <a:rPr sz="1000" b="1" dirty="0">
                <a:solidFill>
                  <a:srgbClr val="000033"/>
                </a:solidFill>
                <a:latin typeface="Arial"/>
                <a:cs typeface="Arial"/>
              </a:rPr>
              <a:t>is </a:t>
            </a:r>
            <a:r>
              <a:rPr sz="1000" b="1" spc="-5" dirty="0">
                <a:solidFill>
                  <a:srgbClr val="000033"/>
                </a:solidFill>
                <a:latin typeface="Arial"/>
                <a:cs typeface="Arial"/>
              </a:rPr>
              <a:t>affirming/transitioning  </a:t>
            </a:r>
            <a:r>
              <a:rPr sz="1000" b="1" dirty="0">
                <a:solidFill>
                  <a:srgbClr val="000033"/>
                </a:solidFill>
                <a:latin typeface="Arial"/>
                <a:cs typeface="Arial"/>
              </a:rPr>
              <a:t>their</a:t>
            </a:r>
            <a:r>
              <a:rPr sz="1000" b="1" spc="-5" dirty="0">
                <a:solidFill>
                  <a:srgbClr val="000033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000033"/>
                </a:solidFill>
                <a:latin typeface="Arial"/>
                <a:cs typeface="Arial"/>
              </a:rPr>
              <a:t>gender.</a:t>
            </a:r>
            <a:endParaRPr sz="10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953301" y="2618360"/>
            <a:ext cx="2947670" cy="86106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899"/>
              </a:lnSpc>
              <a:spcBef>
                <a:spcPts val="80"/>
              </a:spcBef>
            </a:pP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Approach this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in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the same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way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you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would if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player or  staff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member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was affirming or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transitioning their </a:t>
            </a:r>
            <a:r>
              <a:rPr sz="900" spc="-15" dirty="0">
                <a:solidFill>
                  <a:srgbClr val="231F20"/>
                </a:solidFill>
                <a:latin typeface="Arial"/>
                <a:cs typeface="Arial"/>
              </a:rPr>
              <a:t>gender. 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Remember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to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put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person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first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and ask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them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how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they 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would like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their transition/affirmation communicated to 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others, who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should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do it, and when, and if,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they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would like 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this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communicated.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76000" y="4834252"/>
            <a:ext cx="2943225" cy="0"/>
          </a:xfrm>
          <a:custGeom>
            <a:avLst/>
            <a:gdLst/>
            <a:ahLst/>
            <a:cxnLst/>
            <a:rect l="l" t="t" r="r" b="b"/>
            <a:pathLst>
              <a:path w="2943225">
                <a:moveTo>
                  <a:pt x="0" y="0"/>
                </a:moveTo>
                <a:lnTo>
                  <a:pt x="2942996" y="0"/>
                </a:lnTo>
              </a:path>
            </a:pathLst>
          </a:custGeom>
          <a:ln w="6350">
            <a:solidFill>
              <a:srgbClr val="00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563299" y="4430977"/>
            <a:ext cx="270700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000033"/>
                </a:solidFill>
                <a:latin typeface="Arial"/>
                <a:cs typeface="Arial"/>
              </a:rPr>
              <a:t>What to do if </a:t>
            </a:r>
            <a:r>
              <a:rPr sz="1000" b="1" spc="-5" dirty="0">
                <a:solidFill>
                  <a:srgbClr val="000033"/>
                </a:solidFill>
                <a:latin typeface="Arial"/>
                <a:cs typeface="Arial"/>
              </a:rPr>
              <a:t>you accidentally say </a:t>
            </a:r>
            <a:r>
              <a:rPr sz="1000" b="1" dirty="0">
                <a:solidFill>
                  <a:srgbClr val="000033"/>
                </a:solidFill>
                <a:latin typeface="Arial"/>
                <a:cs typeface="Arial"/>
              </a:rPr>
              <a:t>the wrong  name or pronoun</a:t>
            </a:r>
            <a:r>
              <a:rPr sz="1000" b="1" spc="-15" dirty="0">
                <a:solidFill>
                  <a:srgbClr val="00003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000033"/>
                </a:solidFill>
                <a:latin typeface="Arial"/>
                <a:cs typeface="Arial"/>
              </a:rPr>
              <a:t>(mis-gendering).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63299" y="4915777"/>
            <a:ext cx="2884170" cy="128016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899"/>
              </a:lnSpc>
              <a:spcBef>
                <a:spcPts val="80"/>
              </a:spcBef>
            </a:pP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It’s best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to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apologise promptly and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move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on. Dwelling on  or ‘explaining’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the mistake to a trans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or gender diverse  person will not help.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It can take a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lot of practice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to retrain  your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brain if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you knew someone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as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different</a:t>
            </a:r>
            <a:r>
              <a:rPr sz="9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name</a:t>
            </a:r>
            <a:endParaRPr sz="900">
              <a:latin typeface="Arial"/>
              <a:cs typeface="Arial"/>
            </a:endParaRPr>
          </a:p>
          <a:p>
            <a:pPr marL="12700" marR="33655">
              <a:lnSpc>
                <a:spcPct val="101899"/>
              </a:lnSpc>
            </a:pP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or </a:t>
            </a:r>
            <a:r>
              <a:rPr sz="900" spc="-15" dirty="0">
                <a:solidFill>
                  <a:srgbClr val="231F20"/>
                </a:solidFill>
                <a:latin typeface="Arial"/>
                <a:cs typeface="Arial"/>
              </a:rPr>
              <a:t>gender,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so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practice when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you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are alone or in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your 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head.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Mistakes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are understandable, but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you should  make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it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clear to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staff,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volunteers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and players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that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there’s 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difference between ‘slipping up’ and deliberately or 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frequently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using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wrong name or</a:t>
            </a:r>
            <a:r>
              <a:rPr sz="9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pronoun.</a:t>
            </a:r>
            <a:endParaRPr sz="9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770999" y="4834252"/>
            <a:ext cx="2943225" cy="0"/>
          </a:xfrm>
          <a:custGeom>
            <a:avLst/>
            <a:gdLst/>
            <a:ahLst/>
            <a:cxnLst/>
            <a:rect l="l" t="t" r="r" b="b"/>
            <a:pathLst>
              <a:path w="2943225">
                <a:moveTo>
                  <a:pt x="0" y="0"/>
                </a:moveTo>
                <a:lnTo>
                  <a:pt x="2942996" y="0"/>
                </a:lnTo>
              </a:path>
            </a:pathLst>
          </a:custGeom>
          <a:ln w="6350">
            <a:solidFill>
              <a:srgbClr val="00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3758299" y="4430977"/>
            <a:ext cx="29470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000033"/>
                </a:solidFill>
                <a:latin typeface="Arial"/>
                <a:cs typeface="Arial"/>
              </a:rPr>
              <a:t>What to do if a </a:t>
            </a:r>
            <a:r>
              <a:rPr sz="1000" b="1" spc="-5" dirty="0">
                <a:solidFill>
                  <a:srgbClr val="000033"/>
                </a:solidFill>
                <a:latin typeface="Arial"/>
                <a:cs typeface="Arial"/>
              </a:rPr>
              <a:t>spectator verbally abuses </a:t>
            </a:r>
            <a:r>
              <a:rPr sz="1000" b="1" dirty="0">
                <a:solidFill>
                  <a:srgbClr val="000033"/>
                </a:solidFill>
                <a:latin typeface="Arial"/>
                <a:cs typeface="Arial"/>
              </a:rPr>
              <a:t>a trans  or gender diverse</a:t>
            </a:r>
            <a:r>
              <a:rPr sz="1000" b="1" spc="-10" dirty="0">
                <a:solidFill>
                  <a:srgbClr val="000033"/>
                </a:solidFill>
                <a:latin typeface="Arial"/>
                <a:cs typeface="Arial"/>
              </a:rPr>
              <a:t> player.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758299" y="4915777"/>
            <a:ext cx="2846070" cy="100076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899"/>
              </a:lnSpc>
              <a:spcBef>
                <a:spcPts val="80"/>
              </a:spcBef>
            </a:pP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Like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racist, sexist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or homophobic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verbal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abuse, 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transphobic verbal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abuse is unacceptable.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While  spectator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behaviours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may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be difficult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to control, you can  take steps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like providing information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to spectators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about  behaviour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that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won’t be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tolerated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and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the repercussions 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this </a:t>
            </a:r>
            <a:r>
              <a:rPr sz="900" spc="-10" dirty="0">
                <a:solidFill>
                  <a:srgbClr val="231F20"/>
                </a:solidFill>
                <a:latin typeface="Arial"/>
                <a:cs typeface="Arial"/>
              </a:rPr>
              <a:t>behaviour,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as well as ensuring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your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staff and 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volunteers know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how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to respond to</a:t>
            </a:r>
            <a:r>
              <a:rPr sz="9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incidents.</a:t>
            </a:r>
            <a:endParaRPr sz="9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966001" y="4986652"/>
            <a:ext cx="2943225" cy="0"/>
          </a:xfrm>
          <a:custGeom>
            <a:avLst/>
            <a:gdLst/>
            <a:ahLst/>
            <a:cxnLst/>
            <a:rect l="l" t="t" r="r" b="b"/>
            <a:pathLst>
              <a:path w="2943225">
                <a:moveTo>
                  <a:pt x="0" y="0"/>
                </a:moveTo>
                <a:lnTo>
                  <a:pt x="2942996" y="0"/>
                </a:lnTo>
              </a:path>
            </a:pathLst>
          </a:custGeom>
          <a:ln w="6350">
            <a:solidFill>
              <a:srgbClr val="00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6953301" y="4430977"/>
            <a:ext cx="267843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000033"/>
                </a:solidFill>
                <a:latin typeface="Arial"/>
                <a:cs typeface="Arial"/>
              </a:rPr>
              <a:t>What to do if </a:t>
            </a:r>
            <a:r>
              <a:rPr sz="1000" b="1" spc="-5" dirty="0">
                <a:solidFill>
                  <a:srgbClr val="000033"/>
                </a:solidFill>
                <a:latin typeface="Arial"/>
                <a:cs typeface="Arial"/>
              </a:rPr>
              <a:t>you are considering asking </a:t>
            </a:r>
            <a:r>
              <a:rPr sz="1000" b="1" dirty="0">
                <a:solidFill>
                  <a:srgbClr val="000033"/>
                </a:solidFill>
                <a:latin typeface="Arial"/>
                <a:cs typeface="Arial"/>
              </a:rPr>
              <a:t>for  </a:t>
            </a:r>
            <a:r>
              <a:rPr sz="1000" b="1" spc="-5" dirty="0">
                <a:solidFill>
                  <a:srgbClr val="000033"/>
                </a:solidFill>
                <a:latin typeface="Arial"/>
                <a:cs typeface="Arial"/>
              </a:rPr>
              <a:t>more </a:t>
            </a:r>
            <a:r>
              <a:rPr sz="1000" b="1" dirty="0">
                <a:solidFill>
                  <a:srgbClr val="000033"/>
                </a:solidFill>
                <a:latin typeface="Arial"/>
                <a:cs typeface="Arial"/>
              </a:rPr>
              <a:t>information </a:t>
            </a:r>
            <a:r>
              <a:rPr sz="1000" b="1" spc="-5" dirty="0">
                <a:solidFill>
                  <a:srgbClr val="000033"/>
                </a:solidFill>
                <a:latin typeface="Arial"/>
                <a:cs typeface="Arial"/>
              </a:rPr>
              <a:t>about </a:t>
            </a:r>
            <a:r>
              <a:rPr sz="1000" b="1" spc="-10" dirty="0">
                <a:solidFill>
                  <a:srgbClr val="000033"/>
                </a:solidFill>
                <a:latin typeface="Arial"/>
                <a:cs typeface="Arial"/>
              </a:rPr>
              <a:t>someone’s </a:t>
            </a:r>
            <a:r>
              <a:rPr sz="1000" b="1" dirty="0">
                <a:solidFill>
                  <a:srgbClr val="000033"/>
                </a:solidFill>
                <a:latin typeface="Arial"/>
                <a:cs typeface="Arial"/>
              </a:rPr>
              <a:t>gender  </a:t>
            </a:r>
            <a:r>
              <a:rPr sz="1000" b="1" spc="-5" dirty="0">
                <a:solidFill>
                  <a:srgbClr val="000033"/>
                </a:solidFill>
                <a:latin typeface="Arial"/>
                <a:cs typeface="Arial"/>
              </a:rPr>
              <a:t>affirmation.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953301" y="5068177"/>
            <a:ext cx="2947670" cy="141986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23495">
              <a:lnSpc>
                <a:spcPct val="101899"/>
              </a:lnSpc>
              <a:spcBef>
                <a:spcPts val="80"/>
              </a:spcBef>
            </a:pP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Don’t ask,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you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do not need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to </a:t>
            </a:r>
            <a:r>
              <a:rPr sz="900" spc="-10" dirty="0">
                <a:solidFill>
                  <a:srgbClr val="231F20"/>
                </a:solidFill>
                <a:latin typeface="Arial"/>
                <a:cs typeface="Arial"/>
              </a:rPr>
              <a:t>know.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Asking for this sort</a:t>
            </a:r>
            <a:r>
              <a:rPr sz="900" spc="-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of  information, particularly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medical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information, is invasive  and </a:t>
            </a:r>
            <a:r>
              <a:rPr sz="900" spc="-10" dirty="0">
                <a:solidFill>
                  <a:srgbClr val="231F20"/>
                </a:solidFill>
                <a:latin typeface="Arial"/>
                <a:cs typeface="Arial"/>
              </a:rPr>
              <a:t>unnecessary.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Best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practice in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Australia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and overseas  is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that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in non-elite level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sport,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people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should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be allowed 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to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participate as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their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identified gender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regardless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of  hormone or other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medical treatments. If the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player or 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their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parent/guardian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raises their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gender</a:t>
            </a:r>
            <a:r>
              <a:rPr sz="9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affirmation,</a:t>
            </a:r>
            <a:endParaRPr sz="900">
              <a:latin typeface="Arial"/>
              <a:cs typeface="Arial"/>
            </a:endParaRPr>
          </a:p>
          <a:p>
            <a:pPr marL="12700" marR="5080">
              <a:lnSpc>
                <a:spcPct val="101899"/>
              </a:lnSpc>
            </a:pP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you should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ask whether and how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they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would like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this  communicated to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others, who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should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do it, and when, and  if,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they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would like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this</a:t>
            </a:r>
            <a:r>
              <a:rPr sz="9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communicated.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576004" y="1726830"/>
            <a:ext cx="321310" cy="325120"/>
          </a:xfrm>
          <a:custGeom>
            <a:avLst/>
            <a:gdLst/>
            <a:ahLst/>
            <a:cxnLst/>
            <a:rect l="l" t="t" r="r" b="b"/>
            <a:pathLst>
              <a:path w="321309" h="325119">
                <a:moveTo>
                  <a:pt x="70789" y="181610"/>
                </a:moveTo>
                <a:lnTo>
                  <a:pt x="64084" y="184150"/>
                </a:lnTo>
                <a:lnTo>
                  <a:pt x="62217" y="187960"/>
                </a:lnTo>
                <a:lnTo>
                  <a:pt x="63284" y="190500"/>
                </a:lnTo>
                <a:lnTo>
                  <a:pt x="75104" y="215900"/>
                </a:lnTo>
                <a:lnTo>
                  <a:pt x="92863" y="236220"/>
                </a:lnTo>
                <a:lnTo>
                  <a:pt x="115360" y="251460"/>
                </a:lnTo>
                <a:lnTo>
                  <a:pt x="141389" y="260350"/>
                </a:lnTo>
                <a:lnTo>
                  <a:pt x="141389" y="261620"/>
                </a:lnTo>
                <a:lnTo>
                  <a:pt x="135013" y="261620"/>
                </a:lnTo>
                <a:lnTo>
                  <a:pt x="127587" y="264160"/>
                </a:lnTo>
                <a:lnTo>
                  <a:pt x="121515" y="267970"/>
                </a:lnTo>
                <a:lnTo>
                  <a:pt x="117416" y="274320"/>
                </a:lnTo>
                <a:lnTo>
                  <a:pt x="115912" y="280670"/>
                </a:lnTo>
                <a:lnTo>
                  <a:pt x="117416" y="288290"/>
                </a:lnTo>
                <a:lnTo>
                  <a:pt x="121515" y="294640"/>
                </a:lnTo>
                <a:lnTo>
                  <a:pt x="127587" y="298450"/>
                </a:lnTo>
                <a:lnTo>
                  <a:pt x="135013" y="299720"/>
                </a:lnTo>
                <a:lnTo>
                  <a:pt x="141389" y="299720"/>
                </a:lnTo>
                <a:lnTo>
                  <a:pt x="141389" y="306070"/>
                </a:lnTo>
                <a:lnTo>
                  <a:pt x="142893" y="313690"/>
                </a:lnTo>
                <a:lnTo>
                  <a:pt x="146992" y="320040"/>
                </a:lnTo>
                <a:lnTo>
                  <a:pt x="153069" y="323850"/>
                </a:lnTo>
                <a:lnTo>
                  <a:pt x="160502" y="325120"/>
                </a:lnTo>
                <a:lnTo>
                  <a:pt x="167928" y="323850"/>
                </a:lnTo>
                <a:lnTo>
                  <a:pt x="174001" y="320040"/>
                </a:lnTo>
                <a:lnTo>
                  <a:pt x="178099" y="313690"/>
                </a:lnTo>
                <a:lnTo>
                  <a:pt x="178350" y="312420"/>
                </a:lnTo>
                <a:lnTo>
                  <a:pt x="156984" y="312420"/>
                </a:lnTo>
                <a:lnTo>
                  <a:pt x="154127" y="309880"/>
                </a:lnTo>
                <a:lnTo>
                  <a:pt x="154127" y="290830"/>
                </a:lnTo>
                <a:lnTo>
                  <a:pt x="151269" y="287020"/>
                </a:lnTo>
                <a:lnTo>
                  <a:pt x="131508" y="287020"/>
                </a:lnTo>
                <a:lnTo>
                  <a:pt x="128651" y="284480"/>
                </a:lnTo>
                <a:lnTo>
                  <a:pt x="128651" y="278130"/>
                </a:lnTo>
                <a:lnTo>
                  <a:pt x="131508" y="274320"/>
                </a:lnTo>
                <a:lnTo>
                  <a:pt x="151269" y="274320"/>
                </a:lnTo>
                <a:lnTo>
                  <a:pt x="154127" y="271780"/>
                </a:lnTo>
                <a:lnTo>
                  <a:pt x="154127" y="251460"/>
                </a:lnTo>
                <a:lnTo>
                  <a:pt x="151765" y="248920"/>
                </a:lnTo>
                <a:lnTo>
                  <a:pt x="148602" y="248920"/>
                </a:lnTo>
                <a:lnTo>
                  <a:pt x="124238" y="241300"/>
                </a:lnTo>
                <a:lnTo>
                  <a:pt x="103108" y="228600"/>
                </a:lnTo>
                <a:lnTo>
                  <a:pt x="86430" y="209550"/>
                </a:lnTo>
                <a:lnTo>
                  <a:pt x="75425" y="186690"/>
                </a:lnTo>
                <a:lnTo>
                  <a:pt x="74371" y="184150"/>
                </a:lnTo>
                <a:lnTo>
                  <a:pt x="70789" y="181610"/>
                </a:lnTo>
                <a:close/>
              </a:path>
              <a:path w="321309" h="325119">
                <a:moveTo>
                  <a:pt x="289204" y="43180"/>
                </a:moveTo>
                <a:lnTo>
                  <a:pt x="286473" y="43180"/>
                </a:lnTo>
                <a:lnTo>
                  <a:pt x="229692" y="100330"/>
                </a:lnTo>
                <a:lnTo>
                  <a:pt x="229463" y="104140"/>
                </a:lnTo>
                <a:lnTo>
                  <a:pt x="231394" y="106680"/>
                </a:lnTo>
                <a:lnTo>
                  <a:pt x="239296" y="118110"/>
                </a:lnTo>
                <a:lnTo>
                  <a:pt x="245017" y="132080"/>
                </a:lnTo>
                <a:lnTo>
                  <a:pt x="248496" y="146050"/>
                </a:lnTo>
                <a:lnTo>
                  <a:pt x="249669" y="160020"/>
                </a:lnTo>
                <a:lnTo>
                  <a:pt x="243789" y="191770"/>
                </a:lnTo>
                <a:lnTo>
                  <a:pt x="227550" y="218440"/>
                </a:lnTo>
                <a:lnTo>
                  <a:pt x="203050" y="238760"/>
                </a:lnTo>
                <a:lnTo>
                  <a:pt x="172389" y="248920"/>
                </a:lnTo>
                <a:lnTo>
                  <a:pt x="169227" y="248920"/>
                </a:lnTo>
                <a:lnTo>
                  <a:pt x="166865" y="251460"/>
                </a:lnTo>
                <a:lnTo>
                  <a:pt x="166865" y="271780"/>
                </a:lnTo>
                <a:lnTo>
                  <a:pt x="169722" y="274320"/>
                </a:lnTo>
                <a:lnTo>
                  <a:pt x="189484" y="274320"/>
                </a:lnTo>
                <a:lnTo>
                  <a:pt x="192341" y="278130"/>
                </a:lnTo>
                <a:lnTo>
                  <a:pt x="192341" y="284480"/>
                </a:lnTo>
                <a:lnTo>
                  <a:pt x="189484" y="287020"/>
                </a:lnTo>
                <a:lnTo>
                  <a:pt x="169722" y="287020"/>
                </a:lnTo>
                <a:lnTo>
                  <a:pt x="166865" y="290830"/>
                </a:lnTo>
                <a:lnTo>
                  <a:pt x="166865" y="309880"/>
                </a:lnTo>
                <a:lnTo>
                  <a:pt x="164007" y="312420"/>
                </a:lnTo>
                <a:lnTo>
                  <a:pt x="178350" y="312420"/>
                </a:lnTo>
                <a:lnTo>
                  <a:pt x="179603" y="306070"/>
                </a:lnTo>
                <a:lnTo>
                  <a:pt x="179603" y="299720"/>
                </a:lnTo>
                <a:lnTo>
                  <a:pt x="185978" y="299720"/>
                </a:lnTo>
                <a:lnTo>
                  <a:pt x="193404" y="298450"/>
                </a:lnTo>
                <a:lnTo>
                  <a:pt x="199477" y="294640"/>
                </a:lnTo>
                <a:lnTo>
                  <a:pt x="203575" y="288290"/>
                </a:lnTo>
                <a:lnTo>
                  <a:pt x="205079" y="280670"/>
                </a:lnTo>
                <a:lnTo>
                  <a:pt x="203575" y="274320"/>
                </a:lnTo>
                <a:lnTo>
                  <a:pt x="199477" y="267970"/>
                </a:lnTo>
                <a:lnTo>
                  <a:pt x="193404" y="264160"/>
                </a:lnTo>
                <a:lnTo>
                  <a:pt x="185978" y="261620"/>
                </a:lnTo>
                <a:lnTo>
                  <a:pt x="179603" y="261620"/>
                </a:lnTo>
                <a:lnTo>
                  <a:pt x="179603" y="260350"/>
                </a:lnTo>
                <a:lnTo>
                  <a:pt x="224976" y="238760"/>
                </a:lnTo>
                <a:lnTo>
                  <a:pt x="255897" y="195580"/>
                </a:lnTo>
                <a:lnTo>
                  <a:pt x="262407" y="160020"/>
                </a:lnTo>
                <a:lnTo>
                  <a:pt x="261278" y="144780"/>
                </a:lnTo>
                <a:lnTo>
                  <a:pt x="257929" y="129540"/>
                </a:lnTo>
                <a:lnTo>
                  <a:pt x="252415" y="115570"/>
                </a:lnTo>
                <a:lnTo>
                  <a:pt x="244792" y="102870"/>
                </a:lnTo>
                <a:lnTo>
                  <a:pt x="283997" y="63500"/>
                </a:lnTo>
                <a:lnTo>
                  <a:pt x="298373" y="63500"/>
                </a:lnTo>
                <a:lnTo>
                  <a:pt x="295529" y="60960"/>
                </a:lnTo>
                <a:lnTo>
                  <a:pt x="295529" y="46990"/>
                </a:lnTo>
                <a:lnTo>
                  <a:pt x="293966" y="44450"/>
                </a:lnTo>
                <a:lnTo>
                  <a:pt x="289204" y="43180"/>
                </a:lnTo>
                <a:close/>
              </a:path>
              <a:path w="321309" h="325119">
                <a:moveTo>
                  <a:pt x="91287" y="100330"/>
                </a:moveTo>
                <a:lnTo>
                  <a:pt x="73266" y="100330"/>
                </a:lnTo>
                <a:lnTo>
                  <a:pt x="76200" y="102870"/>
                </a:lnTo>
                <a:lnTo>
                  <a:pt x="72229" y="109220"/>
                </a:lnTo>
                <a:lnTo>
                  <a:pt x="68743" y="115570"/>
                </a:lnTo>
                <a:lnTo>
                  <a:pt x="65750" y="121920"/>
                </a:lnTo>
                <a:lnTo>
                  <a:pt x="63258" y="129540"/>
                </a:lnTo>
                <a:lnTo>
                  <a:pt x="62204" y="133350"/>
                </a:lnTo>
                <a:lnTo>
                  <a:pt x="64071" y="135890"/>
                </a:lnTo>
                <a:lnTo>
                  <a:pt x="70777" y="138430"/>
                </a:lnTo>
                <a:lnTo>
                  <a:pt x="74345" y="137160"/>
                </a:lnTo>
                <a:lnTo>
                  <a:pt x="75412" y="133350"/>
                </a:lnTo>
                <a:lnTo>
                  <a:pt x="78048" y="125730"/>
                </a:lnTo>
                <a:lnTo>
                  <a:pt x="81300" y="119380"/>
                </a:lnTo>
                <a:lnTo>
                  <a:pt x="85154" y="113030"/>
                </a:lnTo>
                <a:lnTo>
                  <a:pt x="89598" y="106680"/>
                </a:lnTo>
                <a:lnTo>
                  <a:pt x="91528" y="104140"/>
                </a:lnTo>
                <a:lnTo>
                  <a:pt x="91287" y="100330"/>
                </a:lnTo>
                <a:close/>
              </a:path>
              <a:path w="321309" h="325119">
                <a:moveTo>
                  <a:pt x="34518" y="43180"/>
                </a:moveTo>
                <a:lnTo>
                  <a:pt x="31775" y="43180"/>
                </a:lnTo>
                <a:lnTo>
                  <a:pt x="27025" y="44450"/>
                </a:lnTo>
                <a:lnTo>
                  <a:pt x="25476" y="46990"/>
                </a:lnTo>
                <a:lnTo>
                  <a:pt x="25476" y="60960"/>
                </a:lnTo>
                <a:lnTo>
                  <a:pt x="22606" y="63500"/>
                </a:lnTo>
                <a:lnTo>
                  <a:pt x="36995" y="63500"/>
                </a:lnTo>
                <a:lnTo>
                  <a:pt x="46240" y="72390"/>
                </a:lnTo>
                <a:lnTo>
                  <a:pt x="41173" y="77470"/>
                </a:lnTo>
                <a:lnTo>
                  <a:pt x="36987" y="83820"/>
                </a:lnTo>
                <a:lnTo>
                  <a:pt x="35591" y="91440"/>
                </a:lnTo>
                <a:lnTo>
                  <a:pt x="36987" y="99060"/>
                </a:lnTo>
                <a:lnTo>
                  <a:pt x="41173" y="105410"/>
                </a:lnTo>
                <a:lnTo>
                  <a:pt x="44792" y="109220"/>
                </a:lnTo>
                <a:lnTo>
                  <a:pt x="49580" y="110490"/>
                </a:lnTo>
                <a:lnTo>
                  <a:pt x="59791" y="110490"/>
                </a:lnTo>
                <a:lnTo>
                  <a:pt x="64592" y="109220"/>
                </a:lnTo>
                <a:lnTo>
                  <a:pt x="73266" y="100330"/>
                </a:lnTo>
                <a:lnTo>
                  <a:pt x="91287" y="100330"/>
                </a:lnTo>
                <a:lnTo>
                  <a:pt x="88825" y="97790"/>
                </a:lnTo>
                <a:lnTo>
                  <a:pt x="51384" y="97790"/>
                </a:lnTo>
                <a:lnTo>
                  <a:pt x="47701" y="93980"/>
                </a:lnTo>
                <a:lnTo>
                  <a:pt x="47701" y="88900"/>
                </a:lnTo>
                <a:lnTo>
                  <a:pt x="62242" y="74930"/>
                </a:lnTo>
                <a:lnTo>
                  <a:pt x="62242" y="71120"/>
                </a:lnTo>
                <a:lnTo>
                  <a:pt x="34518" y="43180"/>
                </a:lnTo>
                <a:close/>
              </a:path>
              <a:path w="321309" h="325119">
                <a:moveTo>
                  <a:pt x="75285" y="83820"/>
                </a:moveTo>
                <a:lnTo>
                  <a:pt x="71247" y="83820"/>
                </a:lnTo>
                <a:lnTo>
                  <a:pt x="57988" y="97790"/>
                </a:lnTo>
                <a:lnTo>
                  <a:pt x="88825" y="97790"/>
                </a:lnTo>
                <a:lnTo>
                  <a:pt x="75285" y="83820"/>
                </a:lnTo>
                <a:close/>
              </a:path>
              <a:path w="321309" h="325119">
                <a:moveTo>
                  <a:pt x="109772" y="48260"/>
                </a:moveTo>
                <a:lnTo>
                  <a:pt x="95135" y="48260"/>
                </a:lnTo>
                <a:lnTo>
                  <a:pt x="98818" y="52070"/>
                </a:lnTo>
                <a:lnTo>
                  <a:pt x="98818" y="55880"/>
                </a:lnTo>
                <a:lnTo>
                  <a:pt x="84289" y="71120"/>
                </a:lnTo>
                <a:lnTo>
                  <a:pt x="84289" y="74930"/>
                </a:lnTo>
                <a:lnTo>
                  <a:pt x="100304" y="91440"/>
                </a:lnTo>
                <a:lnTo>
                  <a:pt x="103873" y="91440"/>
                </a:lnTo>
                <a:lnTo>
                  <a:pt x="106413" y="88900"/>
                </a:lnTo>
                <a:lnTo>
                  <a:pt x="118688" y="81280"/>
                </a:lnTo>
                <a:lnTo>
                  <a:pt x="131919" y="76200"/>
                </a:lnTo>
                <a:lnTo>
                  <a:pt x="103212" y="76200"/>
                </a:lnTo>
                <a:lnTo>
                  <a:pt x="100279" y="72390"/>
                </a:lnTo>
                <a:lnTo>
                  <a:pt x="105346" y="67310"/>
                </a:lnTo>
                <a:lnTo>
                  <a:pt x="109539" y="60960"/>
                </a:lnTo>
                <a:lnTo>
                  <a:pt x="110937" y="54610"/>
                </a:lnTo>
                <a:lnTo>
                  <a:pt x="109772" y="48260"/>
                </a:lnTo>
                <a:close/>
              </a:path>
              <a:path w="321309" h="325119">
                <a:moveTo>
                  <a:pt x="208993" y="71120"/>
                </a:moveTo>
                <a:lnTo>
                  <a:pt x="160502" y="71120"/>
                </a:lnTo>
                <a:lnTo>
                  <a:pt x="175077" y="72390"/>
                </a:lnTo>
                <a:lnTo>
                  <a:pt x="189074" y="76200"/>
                </a:lnTo>
                <a:lnTo>
                  <a:pt x="202304" y="81280"/>
                </a:lnTo>
                <a:lnTo>
                  <a:pt x="214579" y="88900"/>
                </a:lnTo>
                <a:lnTo>
                  <a:pt x="217106" y="91440"/>
                </a:lnTo>
                <a:lnTo>
                  <a:pt x="220687" y="91440"/>
                </a:lnTo>
                <a:lnTo>
                  <a:pt x="235829" y="76200"/>
                </a:lnTo>
                <a:lnTo>
                  <a:pt x="217779" y="76200"/>
                </a:lnTo>
                <a:lnTo>
                  <a:pt x="208993" y="71120"/>
                </a:lnTo>
                <a:close/>
              </a:path>
              <a:path w="321309" h="325119">
                <a:moveTo>
                  <a:pt x="57315" y="0"/>
                </a:moveTo>
                <a:lnTo>
                  <a:pt x="19100" y="0"/>
                </a:lnTo>
                <a:lnTo>
                  <a:pt x="11674" y="1270"/>
                </a:lnTo>
                <a:lnTo>
                  <a:pt x="5602" y="5080"/>
                </a:lnTo>
                <a:lnTo>
                  <a:pt x="1503" y="11430"/>
                </a:lnTo>
                <a:lnTo>
                  <a:pt x="0" y="19050"/>
                </a:lnTo>
                <a:lnTo>
                  <a:pt x="0" y="57150"/>
                </a:lnTo>
                <a:lnTo>
                  <a:pt x="1503" y="64770"/>
                </a:lnTo>
                <a:lnTo>
                  <a:pt x="5602" y="69850"/>
                </a:lnTo>
                <a:lnTo>
                  <a:pt x="11674" y="74930"/>
                </a:lnTo>
                <a:lnTo>
                  <a:pt x="19100" y="76200"/>
                </a:lnTo>
                <a:lnTo>
                  <a:pt x="27279" y="76200"/>
                </a:lnTo>
                <a:lnTo>
                  <a:pt x="34277" y="71120"/>
                </a:lnTo>
                <a:lnTo>
                  <a:pt x="36995" y="63500"/>
                </a:lnTo>
                <a:lnTo>
                  <a:pt x="15582" y="63500"/>
                </a:lnTo>
                <a:lnTo>
                  <a:pt x="12738" y="60960"/>
                </a:lnTo>
                <a:lnTo>
                  <a:pt x="12738" y="15240"/>
                </a:lnTo>
                <a:lnTo>
                  <a:pt x="15582" y="12700"/>
                </a:lnTo>
                <a:lnTo>
                  <a:pt x="75175" y="12700"/>
                </a:lnTo>
                <a:lnTo>
                  <a:pt x="74924" y="11430"/>
                </a:lnTo>
                <a:lnTo>
                  <a:pt x="70824" y="5080"/>
                </a:lnTo>
                <a:lnTo>
                  <a:pt x="64748" y="1270"/>
                </a:lnTo>
                <a:lnTo>
                  <a:pt x="57315" y="0"/>
                </a:lnTo>
                <a:close/>
              </a:path>
              <a:path w="321309" h="325119">
                <a:moveTo>
                  <a:pt x="160502" y="58420"/>
                </a:moveTo>
                <a:lnTo>
                  <a:pt x="145202" y="59690"/>
                </a:lnTo>
                <a:lnTo>
                  <a:pt x="130443" y="62230"/>
                </a:lnTo>
                <a:lnTo>
                  <a:pt x="116391" y="68580"/>
                </a:lnTo>
                <a:lnTo>
                  <a:pt x="103212" y="76200"/>
                </a:lnTo>
                <a:lnTo>
                  <a:pt x="131919" y="76200"/>
                </a:lnTo>
                <a:lnTo>
                  <a:pt x="145920" y="72390"/>
                </a:lnTo>
                <a:lnTo>
                  <a:pt x="160502" y="71120"/>
                </a:lnTo>
                <a:lnTo>
                  <a:pt x="208993" y="71120"/>
                </a:lnTo>
                <a:lnTo>
                  <a:pt x="204600" y="68580"/>
                </a:lnTo>
                <a:lnTo>
                  <a:pt x="190550" y="62230"/>
                </a:lnTo>
                <a:lnTo>
                  <a:pt x="175795" y="59690"/>
                </a:lnTo>
                <a:lnTo>
                  <a:pt x="160502" y="58420"/>
                </a:lnTo>
                <a:close/>
              </a:path>
              <a:path w="321309" h="325119">
                <a:moveTo>
                  <a:pt x="301891" y="0"/>
                </a:moveTo>
                <a:lnTo>
                  <a:pt x="263677" y="0"/>
                </a:lnTo>
                <a:lnTo>
                  <a:pt x="256243" y="1270"/>
                </a:lnTo>
                <a:lnTo>
                  <a:pt x="250167" y="5080"/>
                </a:lnTo>
                <a:lnTo>
                  <a:pt x="246068" y="11430"/>
                </a:lnTo>
                <a:lnTo>
                  <a:pt x="244563" y="19050"/>
                </a:lnTo>
                <a:lnTo>
                  <a:pt x="244563" y="26670"/>
                </a:lnTo>
                <a:lnTo>
                  <a:pt x="249732" y="34290"/>
                </a:lnTo>
                <a:lnTo>
                  <a:pt x="256971" y="36830"/>
                </a:lnTo>
                <a:lnTo>
                  <a:pt x="217779" y="76200"/>
                </a:lnTo>
                <a:lnTo>
                  <a:pt x="235829" y="76200"/>
                </a:lnTo>
                <a:lnTo>
                  <a:pt x="277469" y="34290"/>
                </a:lnTo>
                <a:lnTo>
                  <a:pt x="278015" y="31750"/>
                </a:lnTo>
                <a:lnTo>
                  <a:pt x="276034" y="26670"/>
                </a:lnTo>
                <a:lnTo>
                  <a:pt x="273710" y="25400"/>
                </a:lnTo>
                <a:lnTo>
                  <a:pt x="260159" y="25400"/>
                </a:lnTo>
                <a:lnTo>
                  <a:pt x="257302" y="22860"/>
                </a:lnTo>
                <a:lnTo>
                  <a:pt x="257302" y="15240"/>
                </a:lnTo>
                <a:lnTo>
                  <a:pt x="260159" y="12700"/>
                </a:lnTo>
                <a:lnTo>
                  <a:pt x="319751" y="12700"/>
                </a:lnTo>
                <a:lnTo>
                  <a:pt x="319501" y="11430"/>
                </a:lnTo>
                <a:lnTo>
                  <a:pt x="315401" y="5080"/>
                </a:lnTo>
                <a:lnTo>
                  <a:pt x="309325" y="1270"/>
                </a:lnTo>
                <a:lnTo>
                  <a:pt x="301891" y="0"/>
                </a:lnTo>
                <a:close/>
              </a:path>
              <a:path w="321309" h="325119">
                <a:moveTo>
                  <a:pt x="319751" y="12700"/>
                </a:moveTo>
                <a:lnTo>
                  <a:pt x="305409" y="12700"/>
                </a:lnTo>
                <a:lnTo>
                  <a:pt x="308267" y="15240"/>
                </a:lnTo>
                <a:lnTo>
                  <a:pt x="308267" y="60960"/>
                </a:lnTo>
                <a:lnTo>
                  <a:pt x="305409" y="63500"/>
                </a:lnTo>
                <a:lnTo>
                  <a:pt x="283997" y="63500"/>
                </a:lnTo>
                <a:lnTo>
                  <a:pt x="286715" y="71120"/>
                </a:lnTo>
                <a:lnTo>
                  <a:pt x="293712" y="76200"/>
                </a:lnTo>
                <a:lnTo>
                  <a:pt x="301891" y="76200"/>
                </a:lnTo>
                <a:lnTo>
                  <a:pt x="309325" y="74930"/>
                </a:lnTo>
                <a:lnTo>
                  <a:pt x="315401" y="69850"/>
                </a:lnTo>
                <a:lnTo>
                  <a:pt x="319501" y="64770"/>
                </a:lnTo>
                <a:lnTo>
                  <a:pt x="321005" y="57150"/>
                </a:lnTo>
                <a:lnTo>
                  <a:pt x="321005" y="19050"/>
                </a:lnTo>
                <a:lnTo>
                  <a:pt x="319751" y="12700"/>
                </a:lnTo>
                <a:close/>
              </a:path>
              <a:path w="321309" h="325119">
                <a:moveTo>
                  <a:pt x="75175" y="12700"/>
                </a:moveTo>
                <a:lnTo>
                  <a:pt x="60832" y="12700"/>
                </a:lnTo>
                <a:lnTo>
                  <a:pt x="63690" y="15240"/>
                </a:lnTo>
                <a:lnTo>
                  <a:pt x="63690" y="22860"/>
                </a:lnTo>
                <a:lnTo>
                  <a:pt x="60832" y="25400"/>
                </a:lnTo>
                <a:lnTo>
                  <a:pt x="47282" y="25400"/>
                </a:lnTo>
                <a:lnTo>
                  <a:pt x="44957" y="26670"/>
                </a:lnTo>
                <a:lnTo>
                  <a:pt x="42976" y="31750"/>
                </a:lnTo>
                <a:lnTo>
                  <a:pt x="43522" y="34290"/>
                </a:lnTo>
                <a:lnTo>
                  <a:pt x="69951" y="60960"/>
                </a:lnTo>
                <a:lnTo>
                  <a:pt x="76568" y="60960"/>
                </a:lnTo>
                <a:lnTo>
                  <a:pt x="88544" y="48260"/>
                </a:lnTo>
                <a:lnTo>
                  <a:pt x="109772" y="48260"/>
                </a:lnTo>
                <a:lnTo>
                  <a:pt x="109539" y="46990"/>
                </a:lnTo>
                <a:lnTo>
                  <a:pt x="108701" y="45720"/>
                </a:lnTo>
                <a:lnTo>
                  <a:pt x="73266" y="45720"/>
                </a:lnTo>
                <a:lnTo>
                  <a:pt x="64020" y="36830"/>
                </a:lnTo>
                <a:lnTo>
                  <a:pt x="71259" y="34290"/>
                </a:lnTo>
                <a:lnTo>
                  <a:pt x="76428" y="26670"/>
                </a:lnTo>
                <a:lnTo>
                  <a:pt x="76428" y="19050"/>
                </a:lnTo>
                <a:lnTo>
                  <a:pt x="75175" y="12700"/>
                </a:lnTo>
                <a:close/>
              </a:path>
              <a:path w="321309" h="325119">
                <a:moveTo>
                  <a:pt x="96939" y="35560"/>
                </a:moveTo>
                <a:lnTo>
                  <a:pt x="86728" y="35560"/>
                </a:lnTo>
                <a:lnTo>
                  <a:pt x="81940" y="36830"/>
                </a:lnTo>
                <a:lnTo>
                  <a:pt x="73266" y="45720"/>
                </a:lnTo>
                <a:lnTo>
                  <a:pt x="108701" y="45720"/>
                </a:lnTo>
                <a:lnTo>
                  <a:pt x="105346" y="40640"/>
                </a:lnTo>
                <a:lnTo>
                  <a:pt x="101739" y="36830"/>
                </a:lnTo>
                <a:lnTo>
                  <a:pt x="96939" y="35560"/>
                </a:lnTo>
                <a:close/>
              </a:path>
            </a:pathLst>
          </a:custGeom>
          <a:solidFill>
            <a:srgbClr val="A884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34593" y="1809905"/>
            <a:ext cx="178335" cy="1528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062003" y="1725757"/>
            <a:ext cx="318540" cy="3266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76000" y="4006071"/>
            <a:ext cx="273050" cy="390525"/>
          </a:xfrm>
          <a:custGeom>
            <a:avLst/>
            <a:gdLst/>
            <a:ahLst/>
            <a:cxnLst/>
            <a:rect l="l" t="t" r="r" b="b"/>
            <a:pathLst>
              <a:path w="273050" h="390525">
                <a:moveTo>
                  <a:pt x="136486" y="0"/>
                </a:moveTo>
                <a:lnTo>
                  <a:pt x="111248" y="5128"/>
                </a:lnTo>
                <a:lnTo>
                  <a:pt x="90581" y="19092"/>
                </a:lnTo>
                <a:lnTo>
                  <a:pt x="76616" y="39760"/>
                </a:lnTo>
                <a:lnTo>
                  <a:pt x="71488" y="64998"/>
                </a:lnTo>
                <a:lnTo>
                  <a:pt x="71561" y="92194"/>
                </a:lnTo>
                <a:lnTo>
                  <a:pt x="79298" y="121539"/>
                </a:lnTo>
                <a:lnTo>
                  <a:pt x="79946" y="122834"/>
                </a:lnTo>
                <a:lnTo>
                  <a:pt x="80594" y="123494"/>
                </a:lnTo>
                <a:lnTo>
                  <a:pt x="48531" y="133687"/>
                </a:lnTo>
                <a:lnTo>
                  <a:pt x="22990" y="153874"/>
                </a:lnTo>
                <a:lnTo>
                  <a:pt x="6100" y="181628"/>
                </a:lnTo>
                <a:lnTo>
                  <a:pt x="0" y="214477"/>
                </a:lnTo>
                <a:lnTo>
                  <a:pt x="1684" y="234275"/>
                </a:lnTo>
                <a:lnTo>
                  <a:pt x="6659" y="253399"/>
                </a:lnTo>
                <a:lnTo>
                  <a:pt x="14803" y="271424"/>
                </a:lnTo>
                <a:lnTo>
                  <a:pt x="25996" y="287921"/>
                </a:lnTo>
                <a:lnTo>
                  <a:pt x="25996" y="389966"/>
                </a:lnTo>
                <a:lnTo>
                  <a:pt x="39001" y="389966"/>
                </a:lnTo>
                <a:lnTo>
                  <a:pt x="39001" y="350964"/>
                </a:lnTo>
                <a:lnTo>
                  <a:pt x="119595" y="350964"/>
                </a:lnTo>
                <a:lnTo>
                  <a:pt x="122186" y="348373"/>
                </a:lnTo>
                <a:lnTo>
                  <a:pt x="103987" y="348373"/>
                </a:lnTo>
                <a:lnTo>
                  <a:pt x="93588" y="337972"/>
                </a:lnTo>
                <a:lnTo>
                  <a:pt x="39001" y="337972"/>
                </a:lnTo>
                <a:lnTo>
                  <a:pt x="39001" y="301574"/>
                </a:lnTo>
                <a:lnTo>
                  <a:pt x="57197" y="301574"/>
                </a:lnTo>
                <a:lnTo>
                  <a:pt x="43548" y="287921"/>
                </a:lnTo>
                <a:lnTo>
                  <a:pt x="30551" y="272162"/>
                </a:lnTo>
                <a:lnTo>
                  <a:pt x="20966" y="254454"/>
                </a:lnTo>
                <a:lnTo>
                  <a:pt x="15035" y="235282"/>
                </a:lnTo>
                <a:lnTo>
                  <a:pt x="13004" y="215138"/>
                </a:lnTo>
                <a:lnTo>
                  <a:pt x="19056" y="184567"/>
                </a:lnTo>
                <a:lnTo>
                  <a:pt x="35586" y="159724"/>
                </a:lnTo>
                <a:lnTo>
                  <a:pt x="60158" y="142925"/>
                </a:lnTo>
                <a:lnTo>
                  <a:pt x="90335" y="136486"/>
                </a:lnTo>
                <a:lnTo>
                  <a:pt x="111335" y="136486"/>
                </a:lnTo>
                <a:lnTo>
                  <a:pt x="102579" y="130650"/>
                </a:lnTo>
                <a:lnTo>
                  <a:pt x="94246" y="121539"/>
                </a:lnTo>
                <a:lnTo>
                  <a:pt x="101475" y="114135"/>
                </a:lnTo>
                <a:lnTo>
                  <a:pt x="109262" y="109194"/>
                </a:lnTo>
                <a:lnTo>
                  <a:pt x="87744" y="109194"/>
                </a:lnTo>
                <a:lnTo>
                  <a:pt x="85788" y="103339"/>
                </a:lnTo>
                <a:lnTo>
                  <a:pt x="84493" y="96837"/>
                </a:lnTo>
                <a:lnTo>
                  <a:pt x="84493" y="64998"/>
                </a:lnTo>
                <a:lnTo>
                  <a:pt x="88595" y="44808"/>
                </a:lnTo>
                <a:lnTo>
                  <a:pt x="99764" y="28276"/>
                </a:lnTo>
                <a:lnTo>
                  <a:pt x="116297" y="17106"/>
                </a:lnTo>
                <a:lnTo>
                  <a:pt x="136486" y="13004"/>
                </a:lnTo>
                <a:lnTo>
                  <a:pt x="173382" y="13004"/>
                </a:lnTo>
                <a:lnTo>
                  <a:pt x="161725" y="5128"/>
                </a:lnTo>
                <a:lnTo>
                  <a:pt x="136486" y="0"/>
                </a:lnTo>
                <a:close/>
              </a:path>
              <a:path w="273050" h="390525">
                <a:moveTo>
                  <a:pt x="119595" y="350964"/>
                </a:moveTo>
                <a:lnTo>
                  <a:pt x="88391" y="350964"/>
                </a:lnTo>
                <a:lnTo>
                  <a:pt x="117640" y="380212"/>
                </a:lnTo>
                <a:lnTo>
                  <a:pt x="128812" y="387527"/>
                </a:lnTo>
                <a:lnTo>
                  <a:pt x="141687" y="389966"/>
                </a:lnTo>
                <a:lnTo>
                  <a:pt x="154562" y="387527"/>
                </a:lnTo>
                <a:lnTo>
                  <a:pt x="165734" y="380212"/>
                </a:lnTo>
                <a:lnTo>
                  <a:pt x="168910" y="377037"/>
                </a:lnTo>
                <a:lnTo>
                  <a:pt x="141898" y="377037"/>
                </a:lnTo>
                <a:lnTo>
                  <a:pt x="133883" y="375666"/>
                </a:lnTo>
                <a:lnTo>
                  <a:pt x="128689" y="373062"/>
                </a:lnTo>
                <a:lnTo>
                  <a:pt x="113093" y="357466"/>
                </a:lnTo>
                <a:lnTo>
                  <a:pt x="119595" y="350964"/>
                </a:lnTo>
                <a:close/>
              </a:path>
              <a:path w="273050" h="390525">
                <a:moveTo>
                  <a:pt x="246976" y="350964"/>
                </a:moveTo>
                <a:lnTo>
                  <a:pt x="233984" y="350964"/>
                </a:lnTo>
                <a:lnTo>
                  <a:pt x="233984" y="389966"/>
                </a:lnTo>
                <a:lnTo>
                  <a:pt x="246976" y="389966"/>
                </a:lnTo>
                <a:lnTo>
                  <a:pt x="246976" y="350964"/>
                </a:lnTo>
                <a:close/>
              </a:path>
              <a:path w="273050" h="390525">
                <a:moveTo>
                  <a:pt x="161185" y="327571"/>
                </a:moveTo>
                <a:lnTo>
                  <a:pt x="142989" y="327571"/>
                </a:lnTo>
                <a:lnTo>
                  <a:pt x="162483" y="347065"/>
                </a:lnTo>
                <a:lnTo>
                  <a:pt x="164439" y="356171"/>
                </a:lnTo>
                <a:lnTo>
                  <a:pt x="161188" y="363969"/>
                </a:lnTo>
                <a:lnTo>
                  <a:pt x="156466" y="371006"/>
                </a:lnTo>
                <a:lnTo>
                  <a:pt x="149731" y="375423"/>
                </a:lnTo>
                <a:lnTo>
                  <a:pt x="141898" y="377037"/>
                </a:lnTo>
                <a:lnTo>
                  <a:pt x="168910" y="377037"/>
                </a:lnTo>
                <a:lnTo>
                  <a:pt x="171576" y="373062"/>
                </a:lnTo>
                <a:lnTo>
                  <a:pt x="172885" y="369163"/>
                </a:lnTo>
                <a:lnTo>
                  <a:pt x="174180" y="366572"/>
                </a:lnTo>
                <a:lnTo>
                  <a:pt x="174828" y="363321"/>
                </a:lnTo>
                <a:lnTo>
                  <a:pt x="174828" y="360718"/>
                </a:lnTo>
                <a:lnTo>
                  <a:pt x="184581" y="350964"/>
                </a:lnTo>
                <a:lnTo>
                  <a:pt x="246976" y="350964"/>
                </a:lnTo>
                <a:lnTo>
                  <a:pt x="246976" y="343814"/>
                </a:lnTo>
                <a:lnTo>
                  <a:pt x="172885" y="343814"/>
                </a:lnTo>
                <a:lnTo>
                  <a:pt x="170929" y="339267"/>
                </a:lnTo>
                <a:lnTo>
                  <a:pt x="168338" y="335368"/>
                </a:lnTo>
                <a:lnTo>
                  <a:pt x="165087" y="331470"/>
                </a:lnTo>
                <a:lnTo>
                  <a:pt x="161185" y="327571"/>
                </a:lnTo>
                <a:close/>
              </a:path>
              <a:path w="273050" h="390525">
                <a:moveTo>
                  <a:pt x="149479" y="308076"/>
                </a:moveTo>
                <a:lnTo>
                  <a:pt x="123494" y="308076"/>
                </a:lnTo>
                <a:lnTo>
                  <a:pt x="133883" y="318477"/>
                </a:lnTo>
                <a:lnTo>
                  <a:pt x="103987" y="348373"/>
                </a:lnTo>
                <a:lnTo>
                  <a:pt x="122186" y="348373"/>
                </a:lnTo>
                <a:lnTo>
                  <a:pt x="142989" y="327571"/>
                </a:lnTo>
                <a:lnTo>
                  <a:pt x="161185" y="327571"/>
                </a:lnTo>
                <a:lnTo>
                  <a:pt x="145580" y="311975"/>
                </a:lnTo>
                <a:lnTo>
                  <a:pt x="149479" y="308076"/>
                </a:lnTo>
                <a:close/>
              </a:path>
              <a:path w="273050" h="390525">
                <a:moveTo>
                  <a:pt x="227669" y="136486"/>
                </a:moveTo>
                <a:lnTo>
                  <a:pt x="183286" y="136486"/>
                </a:lnTo>
                <a:lnTo>
                  <a:pt x="213090" y="142915"/>
                </a:lnTo>
                <a:lnTo>
                  <a:pt x="237474" y="159642"/>
                </a:lnTo>
                <a:lnTo>
                  <a:pt x="253938" y="184289"/>
                </a:lnTo>
                <a:lnTo>
                  <a:pt x="259981" y="214477"/>
                </a:lnTo>
                <a:lnTo>
                  <a:pt x="257948" y="234721"/>
                </a:lnTo>
                <a:lnTo>
                  <a:pt x="252014" y="254047"/>
                </a:lnTo>
                <a:lnTo>
                  <a:pt x="242424" y="271788"/>
                </a:lnTo>
                <a:lnTo>
                  <a:pt x="229425" y="287274"/>
                </a:lnTo>
                <a:lnTo>
                  <a:pt x="172885" y="343814"/>
                </a:lnTo>
                <a:lnTo>
                  <a:pt x="246976" y="343814"/>
                </a:lnTo>
                <a:lnTo>
                  <a:pt x="246976" y="337972"/>
                </a:lnTo>
                <a:lnTo>
                  <a:pt x="197586" y="337972"/>
                </a:lnTo>
                <a:lnTo>
                  <a:pt x="233984" y="301574"/>
                </a:lnTo>
                <a:lnTo>
                  <a:pt x="246976" y="301574"/>
                </a:lnTo>
                <a:lnTo>
                  <a:pt x="246976" y="287921"/>
                </a:lnTo>
                <a:lnTo>
                  <a:pt x="258170" y="271424"/>
                </a:lnTo>
                <a:lnTo>
                  <a:pt x="266314" y="253399"/>
                </a:lnTo>
                <a:lnTo>
                  <a:pt x="271288" y="234275"/>
                </a:lnTo>
                <a:lnTo>
                  <a:pt x="272973" y="214477"/>
                </a:lnTo>
                <a:lnTo>
                  <a:pt x="266864" y="181618"/>
                </a:lnTo>
                <a:lnTo>
                  <a:pt x="249983" y="153955"/>
                </a:lnTo>
                <a:lnTo>
                  <a:pt x="227669" y="136486"/>
                </a:lnTo>
                <a:close/>
              </a:path>
              <a:path w="273050" h="390525">
                <a:moveTo>
                  <a:pt x="57197" y="301574"/>
                </a:moveTo>
                <a:lnTo>
                  <a:pt x="39001" y="301574"/>
                </a:lnTo>
                <a:lnTo>
                  <a:pt x="75399" y="337972"/>
                </a:lnTo>
                <a:lnTo>
                  <a:pt x="93588" y="337972"/>
                </a:lnTo>
                <a:lnTo>
                  <a:pt x="57197" y="301574"/>
                </a:lnTo>
                <a:close/>
              </a:path>
              <a:path w="273050" h="390525">
                <a:moveTo>
                  <a:pt x="246976" y="301574"/>
                </a:moveTo>
                <a:lnTo>
                  <a:pt x="233984" y="301574"/>
                </a:lnTo>
                <a:lnTo>
                  <a:pt x="233984" y="337972"/>
                </a:lnTo>
                <a:lnTo>
                  <a:pt x="246976" y="337972"/>
                </a:lnTo>
                <a:lnTo>
                  <a:pt x="246976" y="301574"/>
                </a:lnTo>
                <a:close/>
              </a:path>
              <a:path w="273050" h="390525">
                <a:moveTo>
                  <a:pt x="71488" y="188480"/>
                </a:moveTo>
                <a:lnTo>
                  <a:pt x="58496" y="188480"/>
                </a:lnTo>
                <a:lnTo>
                  <a:pt x="58496" y="240474"/>
                </a:lnTo>
                <a:lnTo>
                  <a:pt x="60439" y="245681"/>
                </a:lnTo>
                <a:lnTo>
                  <a:pt x="64338" y="248932"/>
                </a:lnTo>
                <a:lnTo>
                  <a:pt x="114388" y="298970"/>
                </a:lnTo>
                <a:lnTo>
                  <a:pt x="105943" y="307416"/>
                </a:lnTo>
                <a:lnTo>
                  <a:pt x="115036" y="316522"/>
                </a:lnTo>
                <a:lnTo>
                  <a:pt x="123494" y="308076"/>
                </a:lnTo>
                <a:lnTo>
                  <a:pt x="149479" y="308076"/>
                </a:lnTo>
                <a:lnTo>
                  <a:pt x="154687" y="302869"/>
                </a:lnTo>
                <a:lnTo>
                  <a:pt x="136486" y="302869"/>
                </a:lnTo>
                <a:lnTo>
                  <a:pt x="111137" y="277533"/>
                </a:lnTo>
                <a:lnTo>
                  <a:pt x="113385" y="266471"/>
                </a:lnTo>
                <a:lnTo>
                  <a:pt x="100088" y="266471"/>
                </a:lnTo>
                <a:lnTo>
                  <a:pt x="72148" y="238531"/>
                </a:lnTo>
                <a:lnTo>
                  <a:pt x="71488" y="237236"/>
                </a:lnTo>
                <a:lnTo>
                  <a:pt x="71488" y="188480"/>
                </a:lnTo>
                <a:close/>
              </a:path>
              <a:path w="273050" h="390525">
                <a:moveTo>
                  <a:pt x="158576" y="194335"/>
                </a:moveTo>
                <a:lnTo>
                  <a:pt x="145580" y="194335"/>
                </a:lnTo>
                <a:lnTo>
                  <a:pt x="162483" y="277533"/>
                </a:lnTo>
                <a:lnTo>
                  <a:pt x="136486" y="302869"/>
                </a:lnTo>
                <a:lnTo>
                  <a:pt x="154687" y="302869"/>
                </a:lnTo>
                <a:lnTo>
                  <a:pt x="191092" y="266471"/>
                </a:lnTo>
                <a:lnTo>
                  <a:pt x="172885" y="266471"/>
                </a:lnTo>
                <a:lnTo>
                  <a:pt x="158576" y="194335"/>
                </a:lnTo>
                <a:close/>
              </a:path>
              <a:path w="273050" h="390525">
                <a:moveTo>
                  <a:pt x="111335" y="136486"/>
                </a:moveTo>
                <a:lnTo>
                  <a:pt x="90335" y="136486"/>
                </a:lnTo>
                <a:lnTo>
                  <a:pt x="95557" y="141209"/>
                </a:lnTo>
                <a:lnTo>
                  <a:pt x="101390" y="145503"/>
                </a:lnTo>
                <a:lnTo>
                  <a:pt x="107708" y="149188"/>
                </a:lnTo>
                <a:lnTo>
                  <a:pt x="114388" y="152082"/>
                </a:lnTo>
                <a:lnTo>
                  <a:pt x="111137" y="156641"/>
                </a:lnTo>
                <a:lnTo>
                  <a:pt x="108438" y="162874"/>
                </a:lnTo>
                <a:lnTo>
                  <a:pt x="108053" y="169471"/>
                </a:lnTo>
                <a:lnTo>
                  <a:pt x="109860" y="175826"/>
                </a:lnTo>
                <a:lnTo>
                  <a:pt x="113741" y="181330"/>
                </a:lnTo>
                <a:lnTo>
                  <a:pt x="116992" y="184581"/>
                </a:lnTo>
                <a:lnTo>
                  <a:pt x="100088" y="266471"/>
                </a:lnTo>
                <a:lnTo>
                  <a:pt x="113385" y="266471"/>
                </a:lnTo>
                <a:lnTo>
                  <a:pt x="128041" y="194335"/>
                </a:lnTo>
                <a:lnTo>
                  <a:pt x="158576" y="194335"/>
                </a:lnTo>
                <a:lnTo>
                  <a:pt x="156641" y="184581"/>
                </a:lnTo>
                <a:lnTo>
                  <a:pt x="157286" y="183934"/>
                </a:lnTo>
                <a:lnTo>
                  <a:pt x="135191" y="183934"/>
                </a:lnTo>
                <a:lnTo>
                  <a:pt x="121538" y="170281"/>
                </a:lnTo>
                <a:lnTo>
                  <a:pt x="120891" y="166382"/>
                </a:lnTo>
                <a:lnTo>
                  <a:pt x="122834" y="163791"/>
                </a:lnTo>
                <a:lnTo>
                  <a:pt x="128689" y="155333"/>
                </a:lnTo>
                <a:lnTo>
                  <a:pt x="161551" y="155333"/>
                </a:lnTo>
                <a:lnTo>
                  <a:pt x="159232" y="152082"/>
                </a:lnTo>
                <a:lnTo>
                  <a:pt x="165827" y="149279"/>
                </a:lnTo>
                <a:lnTo>
                  <a:pt x="171992" y="145746"/>
                </a:lnTo>
                <a:lnTo>
                  <a:pt x="175743" y="142989"/>
                </a:lnTo>
                <a:lnTo>
                  <a:pt x="136486" y="142989"/>
                </a:lnTo>
                <a:lnTo>
                  <a:pt x="124125" y="141557"/>
                </a:lnTo>
                <a:lnTo>
                  <a:pt x="112680" y="137383"/>
                </a:lnTo>
                <a:lnTo>
                  <a:pt x="111335" y="136486"/>
                </a:lnTo>
                <a:close/>
              </a:path>
              <a:path w="273050" h="390525">
                <a:moveTo>
                  <a:pt x="214477" y="188480"/>
                </a:moveTo>
                <a:lnTo>
                  <a:pt x="201485" y="188480"/>
                </a:lnTo>
                <a:lnTo>
                  <a:pt x="201485" y="237236"/>
                </a:lnTo>
                <a:lnTo>
                  <a:pt x="200825" y="238531"/>
                </a:lnTo>
                <a:lnTo>
                  <a:pt x="172885" y="266471"/>
                </a:lnTo>
                <a:lnTo>
                  <a:pt x="191092" y="266471"/>
                </a:lnTo>
                <a:lnTo>
                  <a:pt x="212534" y="245033"/>
                </a:lnTo>
                <a:lnTo>
                  <a:pt x="214477" y="240474"/>
                </a:lnTo>
                <a:lnTo>
                  <a:pt x="214477" y="188480"/>
                </a:lnTo>
                <a:close/>
              </a:path>
              <a:path w="273050" h="390525">
                <a:moveTo>
                  <a:pt x="145580" y="194335"/>
                </a:moveTo>
                <a:lnTo>
                  <a:pt x="128041" y="194335"/>
                </a:lnTo>
                <a:lnTo>
                  <a:pt x="133235" y="196926"/>
                </a:lnTo>
                <a:lnTo>
                  <a:pt x="140385" y="196926"/>
                </a:lnTo>
                <a:lnTo>
                  <a:pt x="145580" y="194335"/>
                </a:lnTo>
                <a:close/>
              </a:path>
              <a:path w="273050" h="390525">
                <a:moveTo>
                  <a:pt x="161551" y="155333"/>
                </a:moveTo>
                <a:lnTo>
                  <a:pt x="145580" y="155333"/>
                </a:lnTo>
                <a:lnTo>
                  <a:pt x="151434" y="163791"/>
                </a:lnTo>
                <a:lnTo>
                  <a:pt x="153390" y="166382"/>
                </a:lnTo>
                <a:lnTo>
                  <a:pt x="152730" y="169633"/>
                </a:lnTo>
                <a:lnTo>
                  <a:pt x="150787" y="172237"/>
                </a:lnTo>
                <a:lnTo>
                  <a:pt x="139090" y="183934"/>
                </a:lnTo>
                <a:lnTo>
                  <a:pt x="157286" y="183934"/>
                </a:lnTo>
                <a:lnTo>
                  <a:pt x="159880" y="181330"/>
                </a:lnTo>
                <a:lnTo>
                  <a:pt x="163760" y="175826"/>
                </a:lnTo>
                <a:lnTo>
                  <a:pt x="165568" y="169471"/>
                </a:lnTo>
                <a:lnTo>
                  <a:pt x="165182" y="162874"/>
                </a:lnTo>
                <a:lnTo>
                  <a:pt x="162483" y="156641"/>
                </a:lnTo>
                <a:lnTo>
                  <a:pt x="161551" y="155333"/>
                </a:lnTo>
                <a:close/>
              </a:path>
              <a:path w="273050" h="390525">
                <a:moveTo>
                  <a:pt x="145580" y="155333"/>
                </a:moveTo>
                <a:lnTo>
                  <a:pt x="128689" y="155333"/>
                </a:lnTo>
                <a:lnTo>
                  <a:pt x="130644" y="155981"/>
                </a:lnTo>
                <a:lnTo>
                  <a:pt x="142341" y="155981"/>
                </a:lnTo>
                <a:lnTo>
                  <a:pt x="145580" y="155333"/>
                </a:lnTo>
                <a:close/>
              </a:path>
              <a:path w="273050" h="390525">
                <a:moveTo>
                  <a:pt x="179219" y="103987"/>
                </a:moveTo>
                <a:lnTo>
                  <a:pt x="142989" y="103987"/>
                </a:lnTo>
                <a:lnTo>
                  <a:pt x="153145" y="105176"/>
                </a:lnTo>
                <a:lnTo>
                  <a:pt x="162810" y="108619"/>
                </a:lnTo>
                <a:lnTo>
                  <a:pt x="171500" y="114135"/>
                </a:lnTo>
                <a:lnTo>
                  <a:pt x="178727" y="121539"/>
                </a:lnTo>
                <a:lnTo>
                  <a:pt x="170394" y="130650"/>
                </a:lnTo>
                <a:lnTo>
                  <a:pt x="160293" y="137383"/>
                </a:lnTo>
                <a:lnTo>
                  <a:pt x="148848" y="141557"/>
                </a:lnTo>
                <a:lnTo>
                  <a:pt x="136486" y="142989"/>
                </a:lnTo>
                <a:lnTo>
                  <a:pt x="175743" y="142989"/>
                </a:lnTo>
                <a:lnTo>
                  <a:pt x="177792" y="141482"/>
                </a:lnTo>
                <a:lnTo>
                  <a:pt x="183286" y="136486"/>
                </a:lnTo>
                <a:lnTo>
                  <a:pt x="227669" y="136486"/>
                </a:lnTo>
                <a:lnTo>
                  <a:pt x="224442" y="133960"/>
                </a:lnTo>
                <a:lnTo>
                  <a:pt x="192379" y="124142"/>
                </a:lnTo>
                <a:lnTo>
                  <a:pt x="196272" y="116493"/>
                </a:lnTo>
                <a:lnTo>
                  <a:pt x="198815" y="109194"/>
                </a:lnTo>
                <a:lnTo>
                  <a:pt x="185229" y="109194"/>
                </a:lnTo>
                <a:lnTo>
                  <a:pt x="179219" y="103987"/>
                </a:lnTo>
                <a:close/>
              </a:path>
              <a:path w="273050" h="390525">
                <a:moveTo>
                  <a:pt x="142989" y="90995"/>
                </a:moveTo>
                <a:lnTo>
                  <a:pt x="129984" y="90995"/>
                </a:lnTo>
                <a:lnTo>
                  <a:pt x="118085" y="92194"/>
                </a:lnTo>
                <a:lnTo>
                  <a:pt x="106916" y="95708"/>
                </a:lnTo>
                <a:lnTo>
                  <a:pt x="96721" y="101416"/>
                </a:lnTo>
                <a:lnTo>
                  <a:pt x="87744" y="109194"/>
                </a:lnTo>
                <a:lnTo>
                  <a:pt x="109262" y="109194"/>
                </a:lnTo>
                <a:lnTo>
                  <a:pt x="110167" y="108619"/>
                </a:lnTo>
                <a:lnTo>
                  <a:pt x="119833" y="105176"/>
                </a:lnTo>
                <a:lnTo>
                  <a:pt x="129984" y="103987"/>
                </a:lnTo>
                <a:lnTo>
                  <a:pt x="179219" y="103987"/>
                </a:lnTo>
                <a:lnTo>
                  <a:pt x="176252" y="101416"/>
                </a:lnTo>
                <a:lnTo>
                  <a:pt x="166057" y="95708"/>
                </a:lnTo>
                <a:lnTo>
                  <a:pt x="154888" y="92194"/>
                </a:lnTo>
                <a:lnTo>
                  <a:pt x="142989" y="90995"/>
                </a:lnTo>
                <a:close/>
              </a:path>
              <a:path w="273050" h="390525">
                <a:moveTo>
                  <a:pt x="173382" y="13004"/>
                </a:moveTo>
                <a:lnTo>
                  <a:pt x="136486" y="13004"/>
                </a:lnTo>
                <a:lnTo>
                  <a:pt x="156676" y="17106"/>
                </a:lnTo>
                <a:lnTo>
                  <a:pt x="173208" y="28276"/>
                </a:lnTo>
                <a:lnTo>
                  <a:pt x="184378" y="44808"/>
                </a:lnTo>
                <a:lnTo>
                  <a:pt x="188480" y="64998"/>
                </a:lnTo>
                <a:lnTo>
                  <a:pt x="188480" y="97497"/>
                </a:lnTo>
                <a:lnTo>
                  <a:pt x="187185" y="103339"/>
                </a:lnTo>
                <a:lnTo>
                  <a:pt x="185229" y="109194"/>
                </a:lnTo>
                <a:lnTo>
                  <a:pt x="198815" y="109194"/>
                </a:lnTo>
                <a:lnTo>
                  <a:pt x="199128" y="108297"/>
                </a:lnTo>
                <a:lnTo>
                  <a:pt x="200886" y="99737"/>
                </a:lnTo>
                <a:lnTo>
                  <a:pt x="201403" y="92194"/>
                </a:lnTo>
                <a:lnTo>
                  <a:pt x="201485" y="64998"/>
                </a:lnTo>
                <a:lnTo>
                  <a:pt x="196356" y="39760"/>
                </a:lnTo>
                <a:lnTo>
                  <a:pt x="182392" y="19092"/>
                </a:lnTo>
                <a:lnTo>
                  <a:pt x="173382" y="13004"/>
                </a:lnTo>
                <a:close/>
              </a:path>
            </a:pathLst>
          </a:custGeom>
          <a:solidFill>
            <a:srgbClr val="A884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819002" y="4070638"/>
            <a:ext cx="304800" cy="281305"/>
          </a:xfrm>
          <a:custGeom>
            <a:avLst/>
            <a:gdLst/>
            <a:ahLst/>
            <a:cxnLst/>
            <a:rect l="l" t="t" r="r" b="b"/>
            <a:pathLst>
              <a:path w="304800" h="281304">
                <a:moveTo>
                  <a:pt x="302005" y="0"/>
                </a:moveTo>
                <a:lnTo>
                  <a:pt x="45732" y="0"/>
                </a:lnTo>
                <a:lnTo>
                  <a:pt x="27946" y="3598"/>
                </a:lnTo>
                <a:lnTo>
                  <a:pt x="13408" y="13408"/>
                </a:lnTo>
                <a:lnTo>
                  <a:pt x="3598" y="27946"/>
                </a:lnTo>
                <a:lnTo>
                  <a:pt x="0" y="45732"/>
                </a:lnTo>
                <a:lnTo>
                  <a:pt x="0" y="215595"/>
                </a:lnTo>
                <a:lnTo>
                  <a:pt x="3598" y="233381"/>
                </a:lnTo>
                <a:lnTo>
                  <a:pt x="13408" y="247919"/>
                </a:lnTo>
                <a:lnTo>
                  <a:pt x="27946" y="257729"/>
                </a:lnTo>
                <a:lnTo>
                  <a:pt x="45732" y="261327"/>
                </a:lnTo>
                <a:lnTo>
                  <a:pt x="140411" y="261327"/>
                </a:lnTo>
                <a:lnTo>
                  <a:pt x="155181" y="280403"/>
                </a:lnTo>
                <a:lnTo>
                  <a:pt x="156857" y="281152"/>
                </a:lnTo>
                <a:lnTo>
                  <a:pt x="159753" y="281152"/>
                </a:lnTo>
                <a:lnTo>
                  <a:pt x="160959" y="280771"/>
                </a:lnTo>
                <a:lnTo>
                  <a:pt x="164464" y="278066"/>
                </a:lnTo>
                <a:lnTo>
                  <a:pt x="164909" y="274510"/>
                </a:lnTo>
                <a:lnTo>
                  <a:pt x="146583" y="250837"/>
                </a:lnTo>
                <a:lnTo>
                  <a:pt x="144932" y="250037"/>
                </a:lnTo>
                <a:lnTo>
                  <a:pt x="45732" y="250037"/>
                </a:lnTo>
                <a:lnTo>
                  <a:pt x="32341" y="247325"/>
                </a:lnTo>
                <a:lnTo>
                  <a:pt x="21391" y="239936"/>
                </a:lnTo>
                <a:lnTo>
                  <a:pt x="14001" y="228986"/>
                </a:lnTo>
                <a:lnTo>
                  <a:pt x="11290" y="215595"/>
                </a:lnTo>
                <a:lnTo>
                  <a:pt x="11290" y="45732"/>
                </a:lnTo>
                <a:lnTo>
                  <a:pt x="14001" y="32343"/>
                </a:lnTo>
                <a:lnTo>
                  <a:pt x="21391" y="21397"/>
                </a:lnTo>
                <a:lnTo>
                  <a:pt x="32341" y="14012"/>
                </a:lnTo>
                <a:lnTo>
                  <a:pt x="45732" y="11303"/>
                </a:lnTo>
                <a:lnTo>
                  <a:pt x="302005" y="11303"/>
                </a:lnTo>
                <a:lnTo>
                  <a:pt x="304533" y="8775"/>
                </a:lnTo>
                <a:lnTo>
                  <a:pt x="304533" y="2527"/>
                </a:lnTo>
                <a:lnTo>
                  <a:pt x="302005" y="0"/>
                </a:lnTo>
                <a:close/>
              </a:path>
            </a:pathLst>
          </a:custGeom>
          <a:solidFill>
            <a:srgbClr val="A884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987296" y="4070638"/>
            <a:ext cx="217804" cy="325755"/>
          </a:xfrm>
          <a:custGeom>
            <a:avLst/>
            <a:gdLst/>
            <a:ahLst/>
            <a:cxnLst/>
            <a:rect l="l" t="t" r="r" b="b"/>
            <a:pathLst>
              <a:path w="217804" h="325754">
                <a:moveTo>
                  <a:pt x="5384" y="289966"/>
                </a:moveTo>
                <a:lnTo>
                  <a:pt x="457" y="293789"/>
                </a:lnTo>
                <a:lnTo>
                  <a:pt x="0" y="297345"/>
                </a:lnTo>
                <a:lnTo>
                  <a:pt x="21107" y="324599"/>
                </a:lnTo>
                <a:lnTo>
                  <a:pt x="22758" y="325399"/>
                </a:lnTo>
                <a:lnTo>
                  <a:pt x="26250" y="325399"/>
                </a:lnTo>
                <a:lnTo>
                  <a:pt x="27901" y="324599"/>
                </a:lnTo>
                <a:lnTo>
                  <a:pt x="38795" y="310527"/>
                </a:lnTo>
                <a:lnTo>
                  <a:pt x="24510" y="310527"/>
                </a:lnTo>
                <a:lnTo>
                  <a:pt x="8940" y="290423"/>
                </a:lnTo>
                <a:lnTo>
                  <a:pt x="5384" y="289966"/>
                </a:lnTo>
                <a:close/>
              </a:path>
              <a:path w="217804" h="325754">
                <a:moveTo>
                  <a:pt x="171576" y="0"/>
                </a:moveTo>
                <a:lnTo>
                  <a:pt x="153835" y="0"/>
                </a:lnTo>
                <a:lnTo>
                  <a:pt x="151295" y="2527"/>
                </a:lnTo>
                <a:lnTo>
                  <a:pt x="151295" y="8775"/>
                </a:lnTo>
                <a:lnTo>
                  <a:pt x="153835" y="11303"/>
                </a:lnTo>
                <a:lnTo>
                  <a:pt x="171576" y="11303"/>
                </a:lnTo>
                <a:lnTo>
                  <a:pt x="184966" y="14012"/>
                </a:lnTo>
                <a:lnTo>
                  <a:pt x="195911" y="21397"/>
                </a:lnTo>
                <a:lnTo>
                  <a:pt x="203297" y="32343"/>
                </a:lnTo>
                <a:lnTo>
                  <a:pt x="206006" y="45732"/>
                </a:lnTo>
                <a:lnTo>
                  <a:pt x="206006" y="215595"/>
                </a:lnTo>
                <a:lnTo>
                  <a:pt x="203297" y="228986"/>
                </a:lnTo>
                <a:lnTo>
                  <a:pt x="195911" y="239936"/>
                </a:lnTo>
                <a:lnTo>
                  <a:pt x="184966" y="247325"/>
                </a:lnTo>
                <a:lnTo>
                  <a:pt x="171576" y="250037"/>
                </a:lnTo>
                <a:lnTo>
                  <a:pt x="72377" y="250037"/>
                </a:lnTo>
                <a:lnTo>
                  <a:pt x="70726" y="250837"/>
                </a:lnTo>
                <a:lnTo>
                  <a:pt x="24510" y="310527"/>
                </a:lnTo>
                <a:lnTo>
                  <a:pt x="38795" y="310527"/>
                </a:lnTo>
                <a:lnTo>
                  <a:pt x="76885" y="261327"/>
                </a:lnTo>
                <a:lnTo>
                  <a:pt x="171576" y="261327"/>
                </a:lnTo>
                <a:lnTo>
                  <a:pt x="189357" y="257729"/>
                </a:lnTo>
                <a:lnTo>
                  <a:pt x="203896" y="247919"/>
                </a:lnTo>
                <a:lnTo>
                  <a:pt x="213709" y="233381"/>
                </a:lnTo>
                <a:lnTo>
                  <a:pt x="217309" y="215595"/>
                </a:lnTo>
                <a:lnTo>
                  <a:pt x="217309" y="45732"/>
                </a:lnTo>
                <a:lnTo>
                  <a:pt x="213709" y="27946"/>
                </a:lnTo>
                <a:lnTo>
                  <a:pt x="203896" y="13408"/>
                </a:lnTo>
                <a:lnTo>
                  <a:pt x="189357" y="3598"/>
                </a:lnTo>
                <a:lnTo>
                  <a:pt x="171576" y="0"/>
                </a:lnTo>
                <a:close/>
              </a:path>
            </a:pathLst>
          </a:custGeom>
          <a:solidFill>
            <a:srgbClr val="A884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847655" y="4158034"/>
            <a:ext cx="327195" cy="9799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061995" y="4054327"/>
            <a:ext cx="381635" cy="342265"/>
          </a:xfrm>
          <a:custGeom>
            <a:avLst/>
            <a:gdLst/>
            <a:ahLst/>
            <a:cxnLst/>
            <a:rect l="l" t="t" r="r" b="b"/>
            <a:pathLst>
              <a:path w="381634" h="342264">
                <a:moveTo>
                  <a:pt x="140052" y="149593"/>
                </a:moveTo>
                <a:lnTo>
                  <a:pt x="125539" y="149593"/>
                </a:lnTo>
                <a:lnTo>
                  <a:pt x="124193" y="153771"/>
                </a:lnTo>
                <a:lnTo>
                  <a:pt x="123456" y="158216"/>
                </a:lnTo>
                <a:lnTo>
                  <a:pt x="123456" y="254152"/>
                </a:lnTo>
                <a:lnTo>
                  <a:pt x="126872" y="271017"/>
                </a:lnTo>
                <a:lnTo>
                  <a:pt x="136180" y="284805"/>
                </a:lnTo>
                <a:lnTo>
                  <a:pt x="149972" y="294109"/>
                </a:lnTo>
                <a:lnTo>
                  <a:pt x="166839" y="297522"/>
                </a:lnTo>
                <a:lnTo>
                  <a:pt x="185585" y="297522"/>
                </a:lnTo>
                <a:lnTo>
                  <a:pt x="228168" y="341020"/>
                </a:lnTo>
                <a:lnTo>
                  <a:pt x="229869" y="341706"/>
                </a:lnTo>
                <a:lnTo>
                  <a:pt x="232346" y="341706"/>
                </a:lnTo>
                <a:lnTo>
                  <a:pt x="233095" y="341591"/>
                </a:lnTo>
                <a:lnTo>
                  <a:pt x="236219" y="340486"/>
                </a:lnTo>
                <a:lnTo>
                  <a:pt x="237934" y="338315"/>
                </a:lnTo>
                <a:lnTo>
                  <a:pt x="239714" y="320395"/>
                </a:lnTo>
                <a:lnTo>
                  <a:pt x="226440" y="320395"/>
                </a:lnTo>
                <a:lnTo>
                  <a:pt x="191833" y="285038"/>
                </a:lnTo>
                <a:lnTo>
                  <a:pt x="190131" y="284327"/>
                </a:lnTo>
                <a:lnTo>
                  <a:pt x="166839" y="284327"/>
                </a:lnTo>
                <a:lnTo>
                  <a:pt x="155106" y="281952"/>
                </a:lnTo>
                <a:lnTo>
                  <a:pt x="145513" y="275478"/>
                </a:lnTo>
                <a:lnTo>
                  <a:pt x="139039" y="265886"/>
                </a:lnTo>
                <a:lnTo>
                  <a:pt x="136664" y="254152"/>
                </a:lnTo>
                <a:lnTo>
                  <a:pt x="136664" y="162826"/>
                </a:lnTo>
                <a:lnTo>
                  <a:pt x="139039" y="151093"/>
                </a:lnTo>
                <a:lnTo>
                  <a:pt x="140052" y="149593"/>
                </a:lnTo>
                <a:close/>
              </a:path>
              <a:path w="381634" h="342264">
                <a:moveTo>
                  <a:pt x="368713" y="132651"/>
                </a:moveTo>
                <a:lnTo>
                  <a:pt x="337731" y="132651"/>
                </a:lnTo>
                <a:lnTo>
                  <a:pt x="349466" y="135026"/>
                </a:lnTo>
                <a:lnTo>
                  <a:pt x="359063" y="141500"/>
                </a:lnTo>
                <a:lnTo>
                  <a:pt x="365541" y="151093"/>
                </a:lnTo>
                <a:lnTo>
                  <a:pt x="367918" y="162826"/>
                </a:lnTo>
                <a:lnTo>
                  <a:pt x="367918" y="254152"/>
                </a:lnTo>
                <a:lnTo>
                  <a:pt x="365541" y="265886"/>
                </a:lnTo>
                <a:lnTo>
                  <a:pt x="359063" y="275478"/>
                </a:lnTo>
                <a:lnTo>
                  <a:pt x="349466" y="281952"/>
                </a:lnTo>
                <a:lnTo>
                  <a:pt x="337731" y="284327"/>
                </a:lnTo>
                <a:lnTo>
                  <a:pt x="232613" y="284327"/>
                </a:lnTo>
                <a:lnTo>
                  <a:pt x="229768" y="286892"/>
                </a:lnTo>
                <a:lnTo>
                  <a:pt x="226440" y="320395"/>
                </a:lnTo>
                <a:lnTo>
                  <a:pt x="239714" y="320395"/>
                </a:lnTo>
                <a:lnTo>
                  <a:pt x="241985" y="297522"/>
                </a:lnTo>
                <a:lnTo>
                  <a:pt x="337731" y="297522"/>
                </a:lnTo>
                <a:lnTo>
                  <a:pt x="354598" y="294109"/>
                </a:lnTo>
                <a:lnTo>
                  <a:pt x="368390" y="284805"/>
                </a:lnTo>
                <a:lnTo>
                  <a:pt x="377698" y="271017"/>
                </a:lnTo>
                <a:lnTo>
                  <a:pt x="381114" y="254152"/>
                </a:lnTo>
                <a:lnTo>
                  <a:pt x="381114" y="162826"/>
                </a:lnTo>
                <a:lnTo>
                  <a:pt x="377698" y="145961"/>
                </a:lnTo>
                <a:lnTo>
                  <a:pt x="368713" y="132651"/>
                </a:lnTo>
                <a:close/>
              </a:path>
              <a:path w="381634" h="342264">
                <a:moveTo>
                  <a:pt x="178371" y="0"/>
                </a:moveTo>
                <a:lnTo>
                  <a:pt x="37020" y="0"/>
                </a:lnTo>
                <a:lnTo>
                  <a:pt x="22626" y="2914"/>
                </a:lnTo>
                <a:lnTo>
                  <a:pt x="10856" y="10858"/>
                </a:lnTo>
                <a:lnTo>
                  <a:pt x="2914" y="22631"/>
                </a:lnTo>
                <a:lnTo>
                  <a:pt x="0" y="37033"/>
                </a:lnTo>
                <a:lnTo>
                  <a:pt x="0" y="112572"/>
                </a:lnTo>
                <a:lnTo>
                  <a:pt x="2914" y="126967"/>
                </a:lnTo>
                <a:lnTo>
                  <a:pt x="10856" y="138736"/>
                </a:lnTo>
                <a:lnTo>
                  <a:pt x="22626" y="146678"/>
                </a:lnTo>
                <a:lnTo>
                  <a:pt x="37020" y="149593"/>
                </a:lnTo>
                <a:lnTo>
                  <a:pt x="58775" y="149593"/>
                </a:lnTo>
                <a:lnTo>
                  <a:pt x="57492" y="179412"/>
                </a:lnTo>
                <a:lnTo>
                  <a:pt x="58775" y="181724"/>
                </a:lnTo>
                <a:lnTo>
                  <a:pt x="61937" y="183540"/>
                </a:lnTo>
                <a:lnTo>
                  <a:pt x="63068" y="183819"/>
                </a:lnTo>
                <a:lnTo>
                  <a:pt x="65455" y="183819"/>
                </a:lnTo>
                <a:lnTo>
                  <a:pt x="66700" y="183464"/>
                </a:lnTo>
                <a:lnTo>
                  <a:pt x="95645" y="164731"/>
                </a:lnTo>
                <a:lnTo>
                  <a:pt x="71348" y="164731"/>
                </a:lnTo>
                <a:lnTo>
                  <a:pt x="72339" y="141477"/>
                </a:lnTo>
                <a:lnTo>
                  <a:pt x="71678" y="139725"/>
                </a:lnTo>
                <a:lnTo>
                  <a:pt x="69189" y="137121"/>
                </a:lnTo>
                <a:lnTo>
                  <a:pt x="67475" y="136385"/>
                </a:lnTo>
                <a:lnTo>
                  <a:pt x="37033" y="136385"/>
                </a:lnTo>
                <a:lnTo>
                  <a:pt x="27765" y="134511"/>
                </a:lnTo>
                <a:lnTo>
                  <a:pt x="20189" y="129400"/>
                </a:lnTo>
                <a:lnTo>
                  <a:pt x="15082" y="121833"/>
                </a:lnTo>
                <a:lnTo>
                  <a:pt x="13207" y="112572"/>
                </a:lnTo>
                <a:lnTo>
                  <a:pt x="13207" y="37033"/>
                </a:lnTo>
                <a:lnTo>
                  <a:pt x="15082" y="27765"/>
                </a:lnTo>
                <a:lnTo>
                  <a:pt x="20189" y="20191"/>
                </a:lnTo>
                <a:lnTo>
                  <a:pt x="27759" y="15082"/>
                </a:lnTo>
                <a:lnTo>
                  <a:pt x="37020" y="13207"/>
                </a:lnTo>
                <a:lnTo>
                  <a:pt x="206131" y="13207"/>
                </a:lnTo>
                <a:lnTo>
                  <a:pt x="204546" y="10858"/>
                </a:lnTo>
                <a:lnTo>
                  <a:pt x="192773" y="2914"/>
                </a:lnTo>
                <a:lnTo>
                  <a:pt x="178371" y="0"/>
                </a:lnTo>
                <a:close/>
              </a:path>
              <a:path w="381634" h="342264">
                <a:moveTo>
                  <a:pt x="337731" y="119456"/>
                </a:moveTo>
                <a:lnTo>
                  <a:pt x="166839" y="119456"/>
                </a:lnTo>
                <a:lnTo>
                  <a:pt x="156694" y="120654"/>
                </a:lnTo>
                <a:lnTo>
                  <a:pt x="147400" y="124063"/>
                </a:lnTo>
                <a:lnTo>
                  <a:pt x="139235" y="129403"/>
                </a:lnTo>
                <a:lnTo>
                  <a:pt x="132486" y="136385"/>
                </a:lnTo>
                <a:lnTo>
                  <a:pt x="115811" y="136385"/>
                </a:lnTo>
                <a:lnTo>
                  <a:pt x="114566" y="136753"/>
                </a:lnTo>
                <a:lnTo>
                  <a:pt x="71348" y="164731"/>
                </a:lnTo>
                <a:lnTo>
                  <a:pt x="95645" y="164731"/>
                </a:lnTo>
                <a:lnTo>
                  <a:pt x="119037" y="149593"/>
                </a:lnTo>
                <a:lnTo>
                  <a:pt x="140052" y="149593"/>
                </a:lnTo>
                <a:lnTo>
                  <a:pt x="145513" y="141500"/>
                </a:lnTo>
                <a:lnTo>
                  <a:pt x="155106" y="135026"/>
                </a:lnTo>
                <a:lnTo>
                  <a:pt x="166839" y="132651"/>
                </a:lnTo>
                <a:lnTo>
                  <a:pt x="368713" y="132651"/>
                </a:lnTo>
                <a:lnTo>
                  <a:pt x="368390" y="132173"/>
                </a:lnTo>
                <a:lnTo>
                  <a:pt x="354598" y="122869"/>
                </a:lnTo>
                <a:lnTo>
                  <a:pt x="337731" y="119456"/>
                </a:lnTo>
                <a:close/>
              </a:path>
              <a:path w="381634" h="342264">
                <a:moveTo>
                  <a:pt x="206131" y="13207"/>
                </a:moveTo>
                <a:lnTo>
                  <a:pt x="178371" y="13207"/>
                </a:lnTo>
                <a:lnTo>
                  <a:pt x="187641" y="15084"/>
                </a:lnTo>
                <a:lnTo>
                  <a:pt x="195219" y="20196"/>
                </a:lnTo>
                <a:lnTo>
                  <a:pt x="200333" y="27770"/>
                </a:lnTo>
                <a:lnTo>
                  <a:pt x="202209" y="37033"/>
                </a:lnTo>
                <a:lnTo>
                  <a:pt x="202209" y="114934"/>
                </a:lnTo>
                <a:lnTo>
                  <a:pt x="201866" y="117233"/>
                </a:lnTo>
                <a:lnTo>
                  <a:pt x="201193" y="119456"/>
                </a:lnTo>
                <a:lnTo>
                  <a:pt x="214756" y="119456"/>
                </a:lnTo>
                <a:lnTo>
                  <a:pt x="215188" y="117208"/>
                </a:lnTo>
                <a:lnTo>
                  <a:pt x="215402" y="114934"/>
                </a:lnTo>
                <a:lnTo>
                  <a:pt x="215404" y="37033"/>
                </a:lnTo>
                <a:lnTo>
                  <a:pt x="212490" y="22631"/>
                </a:lnTo>
                <a:lnTo>
                  <a:pt x="206131" y="13207"/>
                </a:lnTo>
                <a:close/>
              </a:path>
            </a:pathLst>
          </a:custGeom>
          <a:solidFill>
            <a:srgbClr val="A884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140893" y="4076993"/>
            <a:ext cx="57785" cy="75565"/>
          </a:xfrm>
          <a:custGeom>
            <a:avLst/>
            <a:gdLst/>
            <a:ahLst/>
            <a:cxnLst/>
            <a:rect l="l" t="t" r="r" b="b"/>
            <a:pathLst>
              <a:path w="57784" h="75564">
                <a:moveTo>
                  <a:pt x="52329" y="13411"/>
                </a:moveTo>
                <a:lnTo>
                  <a:pt x="25450" y="13411"/>
                </a:lnTo>
                <a:lnTo>
                  <a:pt x="37503" y="14160"/>
                </a:lnTo>
                <a:lnTo>
                  <a:pt x="43903" y="20548"/>
                </a:lnTo>
                <a:lnTo>
                  <a:pt x="44742" y="34048"/>
                </a:lnTo>
                <a:lnTo>
                  <a:pt x="41884" y="39535"/>
                </a:lnTo>
                <a:lnTo>
                  <a:pt x="36931" y="42570"/>
                </a:lnTo>
                <a:lnTo>
                  <a:pt x="30739" y="47523"/>
                </a:lnTo>
                <a:lnTo>
                  <a:pt x="26108" y="53724"/>
                </a:lnTo>
                <a:lnTo>
                  <a:pt x="23204" y="60872"/>
                </a:lnTo>
                <a:lnTo>
                  <a:pt x="22199" y="68668"/>
                </a:lnTo>
                <a:lnTo>
                  <a:pt x="22199" y="72313"/>
                </a:lnTo>
                <a:lnTo>
                  <a:pt x="25158" y="75272"/>
                </a:lnTo>
                <a:lnTo>
                  <a:pt x="32448" y="75272"/>
                </a:lnTo>
                <a:lnTo>
                  <a:pt x="35407" y="72313"/>
                </a:lnTo>
                <a:lnTo>
                  <a:pt x="35407" y="62610"/>
                </a:lnTo>
                <a:lnTo>
                  <a:pt x="38557" y="57061"/>
                </a:lnTo>
                <a:lnTo>
                  <a:pt x="57556" y="27419"/>
                </a:lnTo>
                <a:lnTo>
                  <a:pt x="55001" y="17247"/>
                </a:lnTo>
                <a:lnTo>
                  <a:pt x="52329" y="13411"/>
                </a:lnTo>
                <a:close/>
              </a:path>
              <a:path w="57784" h="75564">
                <a:moveTo>
                  <a:pt x="22593" y="0"/>
                </a:moveTo>
                <a:lnTo>
                  <a:pt x="14935" y="2755"/>
                </a:lnTo>
                <a:lnTo>
                  <a:pt x="3314" y="13677"/>
                </a:lnTo>
                <a:lnTo>
                  <a:pt x="0" y="21335"/>
                </a:lnTo>
                <a:lnTo>
                  <a:pt x="0" y="32892"/>
                </a:lnTo>
                <a:lnTo>
                  <a:pt x="2959" y="35852"/>
                </a:lnTo>
                <a:lnTo>
                  <a:pt x="10248" y="35852"/>
                </a:lnTo>
                <a:lnTo>
                  <a:pt x="13207" y="32892"/>
                </a:lnTo>
                <a:lnTo>
                  <a:pt x="13207" y="24904"/>
                </a:lnTo>
                <a:lnTo>
                  <a:pt x="14947" y="20866"/>
                </a:lnTo>
                <a:lnTo>
                  <a:pt x="21297" y="14897"/>
                </a:lnTo>
                <a:lnTo>
                  <a:pt x="25450" y="13411"/>
                </a:lnTo>
                <a:lnTo>
                  <a:pt x="52329" y="13411"/>
                </a:lnTo>
                <a:lnTo>
                  <a:pt x="49175" y="8882"/>
                </a:lnTo>
                <a:lnTo>
                  <a:pt x="40809" y="3057"/>
                </a:lnTo>
                <a:lnTo>
                  <a:pt x="30632" y="507"/>
                </a:lnTo>
                <a:lnTo>
                  <a:pt x="22593" y="0"/>
                </a:lnTo>
                <a:close/>
              </a:path>
            </a:pathLst>
          </a:custGeom>
          <a:solidFill>
            <a:srgbClr val="A884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307676" y="4213574"/>
            <a:ext cx="13335" cy="69215"/>
          </a:xfrm>
          <a:custGeom>
            <a:avLst/>
            <a:gdLst/>
            <a:ahLst/>
            <a:cxnLst/>
            <a:rect l="l" t="t" r="r" b="b"/>
            <a:pathLst>
              <a:path w="13334" h="69214">
                <a:moveTo>
                  <a:pt x="10248" y="0"/>
                </a:moveTo>
                <a:lnTo>
                  <a:pt x="2959" y="0"/>
                </a:lnTo>
                <a:lnTo>
                  <a:pt x="0" y="2959"/>
                </a:lnTo>
                <a:lnTo>
                  <a:pt x="0" y="66116"/>
                </a:lnTo>
                <a:lnTo>
                  <a:pt x="2959" y="69075"/>
                </a:lnTo>
                <a:lnTo>
                  <a:pt x="10248" y="69075"/>
                </a:lnTo>
                <a:lnTo>
                  <a:pt x="13207" y="66116"/>
                </a:lnTo>
                <a:lnTo>
                  <a:pt x="13207" y="2959"/>
                </a:lnTo>
                <a:lnTo>
                  <a:pt x="10248" y="0"/>
                </a:lnTo>
                <a:close/>
              </a:path>
            </a:pathLst>
          </a:custGeom>
          <a:solidFill>
            <a:srgbClr val="A884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872386" y="1680010"/>
            <a:ext cx="79311" cy="7932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825345" y="1767716"/>
            <a:ext cx="74295" cy="325120"/>
          </a:xfrm>
          <a:custGeom>
            <a:avLst/>
            <a:gdLst/>
            <a:ahLst/>
            <a:cxnLst/>
            <a:rect l="l" t="t" r="r" b="b"/>
            <a:pathLst>
              <a:path w="74295" h="325119">
                <a:moveTo>
                  <a:pt x="36563" y="41071"/>
                </a:moveTo>
                <a:lnTo>
                  <a:pt x="36563" y="306273"/>
                </a:lnTo>
                <a:lnTo>
                  <a:pt x="55359" y="325056"/>
                </a:lnTo>
                <a:lnTo>
                  <a:pt x="62671" y="323580"/>
                </a:lnTo>
                <a:lnTo>
                  <a:pt x="68641" y="319555"/>
                </a:lnTo>
                <a:lnTo>
                  <a:pt x="72666" y="313585"/>
                </a:lnTo>
                <a:lnTo>
                  <a:pt x="74142" y="306273"/>
                </a:lnTo>
                <a:lnTo>
                  <a:pt x="74142" y="0"/>
                </a:lnTo>
                <a:lnTo>
                  <a:pt x="29375" y="0"/>
                </a:lnTo>
                <a:lnTo>
                  <a:pt x="17943" y="2309"/>
                </a:lnTo>
                <a:lnTo>
                  <a:pt x="8605" y="8605"/>
                </a:lnTo>
                <a:lnTo>
                  <a:pt x="2309" y="17943"/>
                </a:lnTo>
                <a:lnTo>
                  <a:pt x="0" y="29375"/>
                </a:lnTo>
                <a:lnTo>
                  <a:pt x="0" y="135991"/>
                </a:lnTo>
                <a:lnTo>
                  <a:pt x="36563" y="135991"/>
                </a:lnTo>
              </a:path>
            </a:pathLst>
          </a:custGeom>
          <a:ln w="12700">
            <a:solidFill>
              <a:srgbClr val="A884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926576" y="1767716"/>
            <a:ext cx="99060" cy="325120"/>
          </a:xfrm>
          <a:custGeom>
            <a:avLst/>
            <a:gdLst/>
            <a:ahLst/>
            <a:cxnLst/>
            <a:rect l="l" t="t" r="r" b="b"/>
            <a:pathLst>
              <a:path w="99060" h="325119">
                <a:moveTo>
                  <a:pt x="62458" y="127215"/>
                </a:moveTo>
                <a:lnTo>
                  <a:pt x="98708" y="120580"/>
                </a:lnTo>
                <a:lnTo>
                  <a:pt x="97294" y="113207"/>
                </a:lnTo>
                <a:lnTo>
                  <a:pt x="58026" y="17513"/>
                </a:lnTo>
                <a:lnTo>
                  <a:pt x="31915" y="0"/>
                </a:lnTo>
                <a:lnTo>
                  <a:pt x="0" y="0"/>
                </a:lnTo>
                <a:lnTo>
                  <a:pt x="0" y="305777"/>
                </a:lnTo>
                <a:lnTo>
                  <a:pt x="1515" y="313285"/>
                </a:lnTo>
                <a:lnTo>
                  <a:pt x="5648" y="319412"/>
                </a:lnTo>
                <a:lnTo>
                  <a:pt x="11776" y="323542"/>
                </a:lnTo>
                <a:lnTo>
                  <a:pt x="19278" y="325056"/>
                </a:lnTo>
                <a:lnTo>
                  <a:pt x="26788" y="323542"/>
                </a:lnTo>
                <a:lnTo>
                  <a:pt x="32919" y="319412"/>
                </a:lnTo>
                <a:lnTo>
                  <a:pt x="37054" y="313285"/>
                </a:lnTo>
                <a:lnTo>
                  <a:pt x="38569" y="305777"/>
                </a:lnTo>
                <a:lnTo>
                  <a:pt x="38569" y="198348"/>
                </a:lnTo>
                <a:lnTo>
                  <a:pt x="62357" y="198348"/>
                </a:lnTo>
                <a:lnTo>
                  <a:pt x="71052" y="196175"/>
                </a:lnTo>
                <a:lnTo>
                  <a:pt x="77408" y="190495"/>
                </a:lnTo>
                <a:lnTo>
                  <a:pt x="80546" y="182569"/>
                </a:lnTo>
                <a:lnTo>
                  <a:pt x="79590" y="173659"/>
                </a:lnTo>
                <a:lnTo>
                  <a:pt x="30746" y="40576"/>
                </a:lnTo>
              </a:path>
            </a:pathLst>
          </a:custGeom>
          <a:ln w="12700">
            <a:solidFill>
              <a:srgbClr val="A884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>
            <a:spLocks noGrp="1"/>
          </p:cNvSpPr>
          <p:nvPr>
            <p:ph type="ftr" sz="quarter" idx="5"/>
          </p:nvPr>
        </p:nvSpPr>
        <p:spPr>
          <a:xfrm>
            <a:off x="563299" y="6897356"/>
            <a:ext cx="1068070" cy="140423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>
                <a:solidFill>
                  <a:srgbClr val="FF0000"/>
                </a:solidFill>
              </a:rPr>
              <a:t>&lt;&lt;Insert club</a:t>
            </a:r>
            <a:r>
              <a:rPr spc="-80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logo&gt;&gt;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3587300" y="6904175"/>
            <a:ext cx="3296920" cy="447943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b="1" dirty="0">
                <a:solidFill>
                  <a:srgbClr val="231F20"/>
                </a:solidFill>
                <a:latin typeface="Arial"/>
                <a:cs typeface="Arial"/>
              </a:rPr>
              <a:t>More</a:t>
            </a:r>
            <a:r>
              <a:rPr sz="900" b="1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231F20"/>
                </a:solidFill>
                <a:latin typeface="Arial"/>
                <a:cs typeface="Arial"/>
              </a:rPr>
              <a:t>information</a:t>
            </a:r>
            <a:endParaRPr sz="900" dirty="0">
              <a:latin typeface="Arial"/>
              <a:cs typeface="Arial"/>
            </a:endParaRPr>
          </a:p>
          <a:p>
            <a:pPr marL="12700" marR="5080">
              <a:lnSpc>
                <a:spcPct val="111100"/>
              </a:lnSpc>
            </a:pP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Find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out what our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club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is doing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to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be an inclusive and welcoming 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club for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everyone. </a:t>
            </a:r>
            <a:r>
              <a:rPr sz="900" dirty="0">
                <a:solidFill>
                  <a:srgbClr val="FF0000"/>
                </a:solidFill>
                <a:latin typeface="Arial"/>
                <a:cs typeface="Arial"/>
              </a:rPr>
              <a:t>&lt;&lt;Insert </a:t>
            </a:r>
            <a:r>
              <a:rPr sz="900" spc="-5" dirty="0">
                <a:solidFill>
                  <a:srgbClr val="FF0000"/>
                </a:solidFill>
                <a:latin typeface="Arial"/>
                <a:cs typeface="Arial"/>
              </a:rPr>
              <a:t>web address and/or email</a:t>
            </a:r>
            <a:r>
              <a:rPr sz="900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Arial"/>
                <a:cs typeface="Arial"/>
              </a:rPr>
              <a:t>address&gt;&gt;</a:t>
            </a:r>
            <a:endParaRPr sz="9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4" name="object 5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Making sport </a:t>
            </a:r>
            <a:r>
              <a:rPr spc="-5" dirty="0"/>
              <a:t>inclusive </a:t>
            </a:r>
            <a:r>
              <a:rPr dirty="0"/>
              <a:t>for</a:t>
            </a:r>
            <a:r>
              <a:rPr spc="-85" dirty="0"/>
              <a:t> </a:t>
            </a:r>
            <a:r>
              <a:rPr spc="-5" dirty="0"/>
              <a:t>everyone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4A121C31C2B64ABE08C3125C93DF3F" ma:contentTypeVersion="10" ma:contentTypeDescription="Create a new document." ma:contentTypeScope="" ma:versionID="c63816b85dbc6d53a7fe506314fcc3ae">
  <xsd:schema xmlns:xsd="http://www.w3.org/2001/XMLSchema" xmlns:xs="http://www.w3.org/2001/XMLSchema" xmlns:p="http://schemas.microsoft.com/office/2006/metadata/properties" xmlns:ns2="6b0e1bec-fdd6-441d-b2a8-1bc6e7d3e351" xmlns:ns3="907d5be3-86ee-4fe5-b1ca-f45a82408434" targetNamespace="http://schemas.microsoft.com/office/2006/metadata/properties" ma:root="true" ma:fieldsID="572653377223051b67326449dd626210" ns2:_="" ns3:_="">
    <xsd:import namespace="6b0e1bec-fdd6-441d-b2a8-1bc6e7d3e351"/>
    <xsd:import namespace="907d5be3-86ee-4fe5-b1ca-f45a824084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0e1bec-fdd6-441d-b2a8-1bc6e7d3e3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7d5be3-86ee-4fe5-b1ca-f45a8240843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3DB8F4-678A-4838-BBED-432C7C3E6780}">
  <ds:schemaRefs>
    <ds:schemaRef ds:uri="http://schemas.microsoft.com/office/2006/documentManagement/types"/>
    <ds:schemaRef ds:uri="6b0e1bec-fdd6-441d-b2a8-1bc6e7d3e351"/>
    <ds:schemaRef ds:uri="http://purl.org/dc/elements/1.1/"/>
    <ds:schemaRef ds:uri="http://purl.org/dc/dcmitype/"/>
    <ds:schemaRef ds:uri="http://schemas.microsoft.com/office/infopath/2007/PartnerControls"/>
    <ds:schemaRef ds:uri="907d5be3-86ee-4fe5-b1ca-f45a82408434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5216486-FB81-4D47-82C5-6972F1A10B8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AA3751-F3BE-4D2C-B653-FA1A3DBEF4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0e1bec-fdd6-441d-b2a8-1bc6e7d3e351"/>
    <ds:schemaRef ds:uri="907d5be3-86ee-4fe5-b1ca-f45a824084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628</Words>
  <Application>Microsoft Office PowerPoint</Application>
  <PresentationFormat>Custom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TRANSGENDER &amp; GENDER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TRANSGENDER &amp; GENDER</dc:title>
  <dc:creator>Michelle Patt</dc:creator>
  <cp:lastModifiedBy>Michelle Patt</cp:lastModifiedBy>
  <cp:revision>3</cp:revision>
  <dcterms:created xsi:type="dcterms:W3CDTF">2019-10-01T03:09:27Z</dcterms:created>
  <dcterms:modified xsi:type="dcterms:W3CDTF">2019-10-01T04:40:14Z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2019-10-01T00:00:00Z</vt:filetime>
  </property>
  <property fmtid="{D5CDD505-2E9C-101B-9397-08002B2CF9AE}" pid="3" name="Creator">
    <vt:lpwstr>Adobe InDesign 14.0 (Macintosh)</vt:lpwstr>
  </property>
  <property fmtid="{D5CDD505-2E9C-101B-9397-08002B2CF9AE}" pid="4" name="LastSaved">
    <vt:filetime>2019-10-01T00:00:00Z</vt:filetime>
  </property>
  <property fmtid="{D5CDD505-2E9C-101B-9397-08002B2CF9AE}" pid="5" name="ContentTypeId">
    <vt:lpwstr>0x010100804A121C31C2B64ABE08C3125C93DF3F</vt:lpwstr>
  </property>
</Properties>
</file>