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75" r:id="rId5"/>
  </p:sldMasterIdLst>
  <p:notesMasterIdLst>
    <p:notesMasterId r:id="rId19"/>
  </p:notesMasterIdLst>
  <p:sldIdLst>
    <p:sldId id="280" r:id="rId6"/>
    <p:sldId id="288" r:id="rId7"/>
    <p:sldId id="291" r:id="rId8"/>
    <p:sldId id="263" r:id="rId9"/>
    <p:sldId id="289" r:id="rId10"/>
    <p:sldId id="290" r:id="rId11"/>
    <p:sldId id="264" r:id="rId12"/>
    <p:sldId id="293" r:id="rId13"/>
    <p:sldId id="295" r:id="rId14"/>
    <p:sldId id="292" r:id="rId15"/>
    <p:sldId id="296" r:id="rId16"/>
    <p:sldId id="29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36"/>
    <a:srgbClr val="1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F3142-E80E-4C8B-AAAF-5D22ED5F4579}" v="4" dt="2020-10-01T23:41:26.708"/>
    <p1510:client id="{C7428584-6CE1-4453-BAB7-3CD33209F544}" v="1" dt="2020-09-30T06:52:1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DC7D-975D-4384-ADF5-F9C80E1724A7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FC53-CB2C-4FA3-8465-BD4A888D07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27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Presenter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Throughout this presentation</a:t>
            </a:r>
            <a:r>
              <a:rPr lang="en-AU" baseline="0" dirty="0">
                <a:solidFill>
                  <a:schemeClr val="tx1"/>
                </a:solidFill>
              </a:rPr>
              <a:t> t</a:t>
            </a:r>
            <a:r>
              <a:rPr lang="en-AU" dirty="0">
                <a:solidFill>
                  <a:schemeClr val="tx1"/>
                </a:solidFill>
              </a:rPr>
              <a:t>o</a:t>
            </a:r>
            <a:r>
              <a:rPr lang="en-AU" baseline="0" dirty="0">
                <a:solidFill>
                  <a:schemeClr val="tx1"/>
                </a:solidFill>
              </a:rPr>
              <a:t> play videos and to click on any links you need to present this in ‘Slide Show’ mode.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FC53-CB2C-4FA3-8465-BD4A888D074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66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4829991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4829991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0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43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3716-7D00-4ACF-AF33-B8A60902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68525"/>
            <a:ext cx="6973887" cy="222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52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6060077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6060077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1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3811089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3811089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17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3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15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56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5962106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FD3386-758B-4CBB-AC7C-BE410402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015200"/>
            <a:ext cx="5962106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95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4829991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4829991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82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38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3716-7D00-4ACF-AF33-B8A60902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68525"/>
            <a:ext cx="6973887" cy="222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0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8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67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7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10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5962106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FD3386-758B-4CBB-AC7C-BE410402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015200"/>
            <a:ext cx="5962106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88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99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6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6985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68525"/>
            <a:ext cx="6985000" cy="4032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67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71" r:id="rId3"/>
    <p:sldLayoutId id="2147483688" r:id="rId4"/>
    <p:sldLayoutId id="2147483689" r:id="rId5"/>
    <p:sldLayoutId id="2147483690" r:id="rId6"/>
    <p:sldLayoutId id="2147483672" r:id="rId7"/>
    <p:sldLayoutId id="2147483673" r:id="rId8"/>
    <p:sldLayoutId id="2147483691" r:id="rId9"/>
    <p:sldLayoutId id="2147483692" r:id="rId10"/>
    <p:sldLayoutId id="2147483693" r:id="rId11"/>
    <p:sldLayoutId id="214748367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1366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4808">
          <p15:clr>
            <a:srgbClr val="F26B43"/>
          </p15:clr>
        </p15:guide>
        <p15:guide id="7" pos="15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6985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68525"/>
            <a:ext cx="6985000" cy="4032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8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4" r:id="rId2"/>
    <p:sldLayoutId id="2147483677" r:id="rId3"/>
    <p:sldLayoutId id="2147483695" r:id="rId4"/>
    <p:sldLayoutId id="2147483696" r:id="rId5"/>
    <p:sldLayoutId id="2147483678" r:id="rId6"/>
    <p:sldLayoutId id="2147483679" r:id="rId7"/>
    <p:sldLayoutId id="2147483697" r:id="rId8"/>
    <p:sldLayoutId id="2147483698" r:id="rId9"/>
    <p:sldLayoutId id="2147483699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1366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4808">
          <p15:clr>
            <a:srgbClr val="F26B43"/>
          </p15:clr>
        </p15:guide>
        <p15:guide id="7" pos="15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aus.gov.au/schools/sporting-schools-plus/toolkit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ortaus.gov.au/__data/assets/pdf_file/0003/913665/Physical-Literacy-Tips-for-Development.pdf" TargetMode="Externa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S4WtEP7Zfw?feature=oembed" TargetMode="Externa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ortaus.gov.au/__data/assets/pdf_file/0019/702073/Physical-literacy-guide-for-schools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2A0A7-9DC1-F046-9C0F-5E890A1E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LITERACY</a:t>
            </a:r>
            <a:br>
              <a:rPr lang="en-US"/>
            </a:br>
            <a:r>
              <a:rPr lang="en-US"/>
              <a:t>BENEFITS FOR SCHOOLS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9" y="2915079"/>
            <a:ext cx="1913312" cy="1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573802"/>
            <a:ext cx="6210516" cy="360000"/>
          </a:xfrm>
        </p:spPr>
        <p:txBody>
          <a:bodyPr>
            <a:normAutofit fontScale="90000"/>
          </a:bodyPr>
          <a:lstStyle/>
          <a:p>
            <a:r>
              <a:rPr lang="en-AU"/>
              <a:t>How </a:t>
            </a:r>
            <a:r>
              <a:rPr lang="en-AU" dirty="0"/>
              <a:t>to</a:t>
            </a:r>
            <a:r>
              <a:rPr lang="en-AU"/>
              <a:t> embed physical literacy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28" y="2501295"/>
            <a:ext cx="7949884" cy="2800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452" y="1320036"/>
            <a:ext cx="763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Use the </a:t>
            </a:r>
            <a:r>
              <a:rPr lang="en-AU">
                <a:hlinkClick r:id="rId3"/>
              </a:rPr>
              <a:t>Physical Literacy Implementation Plan </a:t>
            </a:r>
            <a:r>
              <a:rPr lang="en-AU"/>
              <a:t>to help guide </a:t>
            </a:r>
            <a:r>
              <a:rPr lang="en-AU" dirty="0"/>
              <a:t>you</a:t>
            </a:r>
            <a:r>
              <a:rPr lang="en-AU"/>
              <a:t> through the following steps:</a:t>
            </a:r>
          </a:p>
        </p:txBody>
      </p:sp>
    </p:spTree>
    <p:extLst>
      <p:ext uri="{BB962C8B-B14F-4D97-AF65-F5344CB8AC3E}">
        <p14:creationId xmlns:p14="http://schemas.microsoft.com/office/powerpoint/2010/main" val="267486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7512-AB82-4620-A284-F56AA3E5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Tips for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1CD423-4212-4E41-8E19-6BAF1ACD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" b="1408"/>
          <a:stretch/>
        </p:blipFill>
        <p:spPr>
          <a:xfrm>
            <a:off x="701402" y="1753453"/>
            <a:ext cx="6883764" cy="4743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E8968-C67F-4CC3-8DD4-CAC2A065D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9" b="1932"/>
          <a:stretch/>
        </p:blipFill>
        <p:spPr>
          <a:xfrm>
            <a:off x="701402" y="1722560"/>
            <a:ext cx="7024551" cy="4809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E2BDD-5521-4AAD-9628-8BBD8CA31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3"/>
          <a:stretch/>
        </p:blipFill>
        <p:spPr>
          <a:xfrm>
            <a:off x="701402" y="1669940"/>
            <a:ext cx="7024551" cy="4910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E68E1-0265-4EE0-8857-6785DB4BA999}"/>
              </a:ext>
            </a:extLst>
          </p:cNvPr>
          <p:cNvSpPr txBox="1"/>
          <p:nvPr/>
        </p:nvSpPr>
        <p:spPr>
          <a:xfrm>
            <a:off x="602410" y="1042669"/>
            <a:ext cx="763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hlinkClick r:id="rId5"/>
              </a:rPr>
              <a:t>Fact sheets </a:t>
            </a:r>
            <a:r>
              <a:rPr lang="en-AU" sz="1600" dirty="0"/>
              <a:t>on each component of the Guide include a wealth of practical ideas for embedding physical literacy in your school. Here is a selection:</a:t>
            </a:r>
          </a:p>
        </p:txBody>
      </p:sp>
    </p:spTree>
    <p:extLst>
      <p:ext uri="{BB962C8B-B14F-4D97-AF65-F5344CB8AC3E}">
        <p14:creationId xmlns:p14="http://schemas.microsoft.com/office/powerpoint/2010/main" val="39750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99" y="1448972"/>
            <a:ext cx="4625570" cy="430661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1800" dirty="0"/>
              <a:t>What are the benefits of providing a strong physical literacy culture in our school?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What support will the school provide to help embed physical literacy in our school?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What action can we take now and in the future?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Who will be responsible for leading the approach?</a:t>
            </a:r>
          </a:p>
          <a:p>
            <a:pPr marL="342900" indent="-342900">
              <a:buFont typeface="+mj-lt"/>
              <a:buAutoNum type="arabicPeriod"/>
            </a:pP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5" y="1963734"/>
            <a:ext cx="1913312" cy="1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5B7F-C9A6-415D-996A-458501DE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3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A7024F6-5517-403F-A97C-8D9EDEBD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922" r="11859" b="2876"/>
          <a:stretch/>
        </p:blipFill>
        <p:spPr>
          <a:xfrm>
            <a:off x="5703502" y="947553"/>
            <a:ext cx="2792798" cy="573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3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003"/>
            <a:ext cx="6985000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Why physical literacy is important for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What is physical literacy?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Benefits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Benefits for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Alignment to national and international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How to embed physical literacy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599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580678"/>
            <a:ext cx="6481424" cy="360000"/>
          </a:xfrm>
        </p:spPr>
        <p:txBody>
          <a:bodyPr>
            <a:normAutofit/>
          </a:bodyPr>
          <a:lstStyle/>
          <a:p>
            <a:r>
              <a:rPr lang="en-AU" sz="2200" dirty="0"/>
              <a:t>Why physical literacy is important for schools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4910" y="1534472"/>
            <a:ext cx="7370307" cy="844343"/>
          </a:xfrm>
        </p:spPr>
        <p:txBody>
          <a:bodyPr>
            <a:noAutofit/>
          </a:bodyPr>
          <a:lstStyle/>
          <a:p>
            <a:r>
              <a:rPr lang="en-AU" sz="1800" dirty="0">
                <a:solidFill>
                  <a:schemeClr val="tx1"/>
                </a:solidFill>
              </a:rPr>
              <a:t>Evidence tells us that building physical literacy increases physical activity, which delivers many benefits for students: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735437"/>
            <a:ext cx="6382793" cy="21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9DDDA9-0882-4C55-BF44-D3FF66F0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is physical literacy?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065551-33A5-4271-89D5-E8C7A0A2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14280"/>
            <a:ext cx="7242266" cy="2957126"/>
          </a:xfrm>
        </p:spPr>
        <p:txBody>
          <a:bodyPr>
            <a:normAutofit fontScale="92500" lnSpcReduction="10000"/>
          </a:bodyPr>
          <a:lstStyle/>
          <a:p>
            <a:r>
              <a:rPr lang="en-AU" sz="1800" dirty="0"/>
              <a:t>Physical literacy is about developing the skills, knowledge and behaviours that give children the confidence and motivation to lead active and healthy lives.</a:t>
            </a:r>
          </a:p>
          <a:p>
            <a:pPr>
              <a:spcBef>
                <a:spcPts val="1200"/>
              </a:spcBef>
            </a:pPr>
            <a:r>
              <a:rPr lang="en-AU" sz="1800" b="1" dirty="0"/>
              <a:t>Physical literacy gives children:</a:t>
            </a:r>
          </a:p>
          <a:p>
            <a:r>
              <a:rPr lang="en-AU" sz="1800" dirty="0"/>
              <a:t>• physical skills and fitness</a:t>
            </a:r>
          </a:p>
          <a:p>
            <a:r>
              <a:rPr lang="en-AU" sz="1800" dirty="0"/>
              <a:t>• the attitudes and emotions that motivate them to be active</a:t>
            </a:r>
          </a:p>
          <a:p>
            <a:r>
              <a:rPr lang="en-AU" sz="1800" dirty="0"/>
              <a:t>• the social skills to be active with others</a:t>
            </a:r>
          </a:p>
          <a:p>
            <a:r>
              <a:rPr lang="en-AU" sz="1800" dirty="0"/>
              <a:t>• the knowledge and understanding of how, why and when they move. </a:t>
            </a:r>
            <a:endParaRPr lang="en-AU" dirty="0"/>
          </a:p>
          <a:p>
            <a:pPr algn="ctr">
              <a:spcBef>
                <a:spcPts val="1800"/>
              </a:spcBef>
            </a:pPr>
            <a:r>
              <a:rPr lang="en-AU" b="1" dirty="0">
                <a:solidFill>
                  <a:schemeClr val="accent3"/>
                </a:solidFill>
              </a:rPr>
              <a:t>Watch physical literacy in action</a:t>
            </a:r>
          </a:p>
          <a:p>
            <a:pPr algn="ctr"/>
            <a:endParaRPr lang="en-AU" b="1" dirty="0">
              <a:solidFill>
                <a:schemeClr val="accent3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3" name="Online Media 2" title="Bring physical literacy to life in your school">
            <a:hlinkClick r:id="" action="ppaction://media"/>
            <a:extLst>
              <a:ext uri="{FF2B5EF4-FFF2-40B4-BE49-F238E27FC236}">
                <a16:creationId xmlns:a16="http://schemas.microsoft.com/office/drawing/2014/main" id="{A0734D2D-6615-48F9-BC41-F4D70632FB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124" y="4171406"/>
            <a:ext cx="4119418" cy="2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9" y="580677"/>
            <a:ext cx="6646826" cy="753109"/>
          </a:xfrm>
        </p:spPr>
        <p:txBody>
          <a:bodyPr>
            <a:normAutofit/>
          </a:bodyPr>
          <a:lstStyle/>
          <a:p>
            <a:r>
              <a:rPr lang="en-AU"/>
              <a:t>Benefits for </a:t>
            </a:r>
            <a:r>
              <a:rPr lang="en-AU" dirty="0"/>
              <a:t>students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481006"/>
            <a:ext cx="6826822" cy="4032250"/>
          </a:xfrm>
        </p:spPr>
        <p:txBody>
          <a:bodyPr/>
          <a:lstStyle/>
          <a:p>
            <a:r>
              <a:rPr lang="en-AU" sz="1800" dirty="0"/>
              <a:t>Evidence shows that developing physical literacy improves students’:</a:t>
            </a:r>
          </a:p>
          <a:p>
            <a:endParaRPr lang="en-AU" sz="1800" dirty="0"/>
          </a:p>
          <a:p>
            <a:endParaRPr lang="en-AU" dirty="0"/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35F86506-398F-46C6-8C91-AAAA8881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379051"/>
            <a:ext cx="7142751" cy="29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587553"/>
            <a:ext cx="6368644" cy="360000"/>
          </a:xfrm>
        </p:spPr>
        <p:txBody>
          <a:bodyPr>
            <a:noAutofit/>
          </a:bodyPr>
          <a:lstStyle/>
          <a:p>
            <a:r>
              <a:rPr lang="en-AU" sz="2300" dirty="0"/>
              <a:t>Benefits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1261000"/>
            <a:ext cx="6822408" cy="4032250"/>
          </a:xfrm>
        </p:spPr>
        <p:txBody>
          <a:bodyPr>
            <a:normAutofit/>
          </a:bodyPr>
          <a:lstStyle/>
          <a:p>
            <a:r>
              <a:rPr lang="en-AU" sz="1800" dirty="0"/>
              <a:t>Physical literacy delivers curriculum and school priorities. </a:t>
            </a:r>
          </a:p>
          <a:p>
            <a:r>
              <a:rPr lang="en-AU"/>
              <a:t>	</a:t>
            </a:r>
          </a:p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1844138"/>
            <a:ext cx="6187437" cy="42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97D1B-889F-4015-A4F9-03906FF2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82" y="525676"/>
            <a:ext cx="4556116" cy="725608"/>
          </a:xfrm>
        </p:spPr>
        <p:txBody>
          <a:bodyPr>
            <a:noAutofit/>
          </a:bodyPr>
          <a:lstStyle/>
          <a:p>
            <a:r>
              <a:rPr lang="en-AU" sz="2300" dirty="0"/>
              <a:t>Alignment to national and international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B6A749-CFEB-4DE5-A831-E30C0E25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656" y="2147900"/>
            <a:ext cx="6361329" cy="4032250"/>
          </a:xfrm>
        </p:spPr>
        <p:txBody>
          <a:bodyPr/>
          <a:lstStyle/>
          <a:p>
            <a:r>
              <a:rPr lang="en-AU" sz="1800" dirty="0"/>
              <a:t>Applying physical literacy helps our school align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Alice Springs (</a:t>
            </a:r>
            <a:r>
              <a:rPr lang="en-AU" sz="1800" dirty="0" err="1"/>
              <a:t>Mpantwe</a:t>
            </a:r>
            <a:r>
              <a:rPr lang="en-AU" sz="1800" dirty="0"/>
              <a:t>) Education Declaration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Australian Student Wellbeing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UNESCO: Quality Physical Education Guidelines for Policy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OEDC: The Future of Education and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68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8" y="587553"/>
            <a:ext cx="6183332" cy="360000"/>
          </a:xfrm>
        </p:spPr>
        <p:txBody>
          <a:bodyPr>
            <a:normAutofit fontScale="90000"/>
          </a:bodyPr>
          <a:lstStyle/>
          <a:p>
            <a:r>
              <a:rPr lang="en-AU"/>
              <a:t>How we can embed physical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58" y="1343501"/>
            <a:ext cx="6830842" cy="49269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Use the </a:t>
            </a:r>
            <a:r>
              <a:rPr lang="en-AU" sz="1800" dirty="0">
                <a:hlinkClick r:id="rId2"/>
              </a:rPr>
              <a:t>Physical Literacy: Guide for Schools </a:t>
            </a:r>
            <a:r>
              <a:rPr lang="en-AU" sz="1800" dirty="0"/>
              <a:t>as the key resource to help identify what </a:t>
            </a:r>
            <a:r>
              <a:rPr lang="en-AU" sz="1800"/>
              <a:t>your </a:t>
            </a:r>
            <a:r>
              <a:rPr lang="en-AU" sz="1800" dirty="0"/>
              <a:t>school currently does well and opportunities to build a strong physical literacy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Consider each component of the Guide: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Leadership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Policy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Environment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Quality health and physical education program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Inclusive co-curricular program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Cross-curricular approach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Families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Change can take time so expect incremental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6580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7A490-C91D-4CBA-8DA0-CEE442AB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78"/>
            <a:ext cx="9144000" cy="6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007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Blue">
  <a:themeElements>
    <a:clrScheme name="SportAus 2030 Colours">
      <a:dk1>
        <a:sysClr val="windowText" lastClr="000000"/>
      </a:dk1>
      <a:lt1>
        <a:sysClr val="window" lastClr="FFFFFF"/>
      </a:lt1>
      <a:dk2>
        <a:srgbClr val="191919"/>
      </a:dk2>
      <a:lt2>
        <a:srgbClr val="E8E8E8"/>
      </a:lt2>
      <a:accent1>
        <a:srgbClr val="08002E"/>
      </a:accent1>
      <a:accent2>
        <a:srgbClr val="EEC500"/>
      </a:accent2>
      <a:accent3>
        <a:srgbClr val="0079B5"/>
      </a:accent3>
      <a:accent4>
        <a:srgbClr val="93CAE8"/>
      </a:accent4>
      <a:accent5>
        <a:srgbClr val="66993C"/>
      </a:accent5>
      <a:accent6>
        <a:srgbClr val="B3CC7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and Green">
  <a:themeElements>
    <a:clrScheme name="SportAus 2030 Colours">
      <a:dk1>
        <a:sysClr val="windowText" lastClr="000000"/>
      </a:dk1>
      <a:lt1>
        <a:sysClr val="window" lastClr="FFFFFF"/>
      </a:lt1>
      <a:dk2>
        <a:srgbClr val="191919"/>
      </a:dk2>
      <a:lt2>
        <a:srgbClr val="E8E8E8"/>
      </a:lt2>
      <a:accent1>
        <a:srgbClr val="08002E"/>
      </a:accent1>
      <a:accent2>
        <a:srgbClr val="EEC500"/>
      </a:accent2>
      <a:accent3>
        <a:srgbClr val="0079B5"/>
      </a:accent3>
      <a:accent4>
        <a:srgbClr val="93CAE8"/>
      </a:accent4>
      <a:accent5>
        <a:srgbClr val="66993C"/>
      </a:accent5>
      <a:accent6>
        <a:srgbClr val="B3CC7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A121C31C2B64ABE08C3125C93DF3F" ma:contentTypeVersion="14" ma:contentTypeDescription="Create a new document." ma:contentTypeScope="" ma:versionID="909a9d10e65b77f46cb73f765e5ac8e8">
  <xsd:schema xmlns:xsd="http://www.w3.org/2001/XMLSchema" xmlns:xs="http://www.w3.org/2001/XMLSchema" xmlns:p="http://schemas.microsoft.com/office/2006/metadata/properties" xmlns:ns1="http://schemas.microsoft.com/sharepoint/v3" xmlns:ns2="6b0e1bec-fdd6-441d-b2a8-1bc6e7d3e351" xmlns:ns3="907d5be3-86ee-4fe5-b1ca-f45a82408434" targetNamespace="http://schemas.microsoft.com/office/2006/metadata/properties" ma:root="true" ma:fieldsID="9f7ff7bd5a6a642ebe47f2131bab94ff" ns1:_="" ns2:_="" ns3:_="">
    <xsd:import namespace="http://schemas.microsoft.com/sharepoint/v3"/>
    <xsd:import namespace="6b0e1bec-fdd6-441d-b2a8-1bc6e7d3e351"/>
    <xsd:import namespace="907d5be3-86ee-4fe5-b1ca-f45a82408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e1bec-fdd6-441d-b2a8-1bc6e7d3e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5be3-86ee-4fe5-b1ca-f45a82408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7d5be3-86ee-4fe5-b1ca-f45a82408434">
      <UserInfo>
        <DisplayName>Michelle Patt</DisplayName>
        <AccountId>117</AccountId>
        <AccountType/>
      </UserInfo>
      <UserInfo>
        <DisplayName>Michaela Haley</DisplayName>
        <AccountId>170</AccountId>
        <AccountType/>
      </UserInfo>
      <UserInfo>
        <DisplayName>Sarah Chipman</DisplayName>
        <AccountId>64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AE2FC4-7CF7-4D6E-8AE2-80FDC133A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22013-0F1E-4E2B-8FF7-FDD8D908540D}"/>
</file>

<file path=customXml/itemProps3.xml><?xml version="1.0" encoding="utf-8"?>
<ds:datastoreItem xmlns:ds="http://schemas.openxmlformats.org/officeDocument/2006/customXml" ds:itemID="{AF39D154-9F45-448A-BB89-79977F1CBC6C}">
  <ds:schemaRefs>
    <ds:schemaRef ds:uri="http://schemas.microsoft.com/office/2006/documentManagement/types"/>
    <ds:schemaRef ds:uri="http://purl.org/dc/dcmitype/"/>
    <ds:schemaRef ds:uri="36615a54-c025-4a2d-939c-0f9be5b12f48"/>
    <ds:schemaRef ds:uri="http://purl.org/dc/elements/1.1/"/>
    <ds:schemaRef ds:uri="http://schemas.microsoft.com/office/2006/metadata/properties"/>
    <ds:schemaRef ds:uri="a5d0f0a1-c8d3-4b52-a8d1-e28b01cab09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410</Words>
  <Application>Microsoft Office PowerPoint</Application>
  <PresentationFormat>On-screen Show (4:3)</PresentationFormat>
  <Paragraphs>53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Blue and Blue</vt:lpstr>
      <vt:lpstr>Green and Green</vt:lpstr>
      <vt:lpstr>PHYSICAL LITERACY BENEFITS FOR SCHOOLS</vt:lpstr>
      <vt:lpstr>Overview</vt:lpstr>
      <vt:lpstr>Why physical literacy is important for schools</vt:lpstr>
      <vt:lpstr>What is physical literacy?</vt:lpstr>
      <vt:lpstr>Benefits for students</vt:lpstr>
      <vt:lpstr>Benefits for schools</vt:lpstr>
      <vt:lpstr>Alignment to national and international policy</vt:lpstr>
      <vt:lpstr>How we can embed physical literacy</vt:lpstr>
      <vt:lpstr>PowerPoint Presentation</vt:lpstr>
      <vt:lpstr>How to embed physical literacy</vt:lpstr>
      <vt:lpstr>Tips for development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Fulford</dc:creator>
  <cp:lastModifiedBy>Michelle</cp:lastModifiedBy>
  <cp:revision>2</cp:revision>
  <dcterms:created xsi:type="dcterms:W3CDTF">2018-08-23T10:24:08Z</dcterms:created>
  <dcterms:modified xsi:type="dcterms:W3CDTF">2020-10-01T23:42:20Z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0x010100804A121C31C2B64ABE08C3125C93DF3F</vt:lpwstr>
  </property>
</Properties>
</file>