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15873413" cy="37131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58"/>
  </p:normalViewPr>
  <p:slideViewPr>
    <p:cSldViewPr snapToGrid="0">
      <p:cViewPr varScale="1">
        <p:scale>
          <a:sx n="104" d="100"/>
          <a:sy n="104" d="100"/>
        </p:scale>
        <p:origin x="248" y="15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-up of a logo&#10;&#10;AI-generated content may be incorrect.">
            <a:extLst>
              <a:ext uri="{FF2B5EF4-FFF2-40B4-BE49-F238E27FC236}">
                <a16:creationId xmlns:a16="http://schemas.microsoft.com/office/drawing/2014/main" id="{F40366CB-EDB1-680F-C4FA-81AC1BB9B9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8915"/>
            <a:ext cx="15911720" cy="3704247"/>
          </a:xfrm>
          <a:prstGeom prst="rect">
            <a:avLst/>
          </a:prstGeom>
        </p:spPr>
      </p:pic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52C5AF9F-483F-AAAF-FCD8-7CC48502D63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3061736" y="1115218"/>
            <a:ext cx="2606675" cy="1482725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here to insert your logo</a:t>
            </a:r>
          </a:p>
        </p:txBody>
      </p:sp>
    </p:spTree>
    <p:extLst>
      <p:ext uri="{BB962C8B-B14F-4D97-AF65-F5344CB8AC3E}">
        <p14:creationId xmlns:p14="http://schemas.microsoft.com/office/powerpoint/2010/main" val="1822775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40366CB-EDB1-680F-C4FA-81AC1BB9B9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" y="8915"/>
            <a:ext cx="15911713" cy="3704247"/>
          </a:xfrm>
          <a:prstGeom prst="rect">
            <a:avLst/>
          </a:prstGeom>
        </p:spPr>
      </p:pic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52C5AF9F-483F-AAAF-FCD8-7CC48502D63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3061736" y="1115218"/>
            <a:ext cx="2606675" cy="1482725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here to insert your logo</a:t>
            </a:r>
          </a:p>
        </p:txBody>
      </p:sp>
    </p:spTree>
    <p:extLst>
      <p:ext uri="{BB962C8B-B14F-4D97-AF65-F5344CB8AC3E}">
        <p14:creationId xmlns:p14="http://schemas.microsoft.com/office/powerpoint/2010/main" val="2880256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1297" y="197692"/>
            <a:ext cx="13690819" cy="7177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1297" y="988458"/>
            <a:ext cx="13690819" cy="23559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1297" y="3441552"/>
            <a:ext cx="3571518" cy="1976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531C1D6-560D-3345-A2D7-070FBA83C870}" type="datetimeFigureOut">
              <a:rPr lang="en-US" smtClean="0"/>
              <a:t>5/5/25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58068" y="3441552"/>
            <a:ext cx="5357277" cy="1976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10598" y="3441552"/>
            <a:ext cx="3571518" cy="1976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41C5EE8-2021-014A-B2AF-E5FF569AF03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5666E06-5287-A35F-CDBD-426E993C0EC0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7661275" y="63500"/>
            <a:ext cx="585788" cy="18288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200">
                <a:solidFill>
                  <a:srgbClr val="FF0000">
                    <a:alpha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4097089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495056" rtl="0" eaLnBrk="1" latinLnBrk="0" hangingPunct="1">
        <a:lnSpc>
          <a:spcPct val="90000"/>
        </a:lnSpc>
        <a:spcBef>
          <a:spcPct val="0"/>
        </a:spcBef>
        <a:buNone/>
        <a:defRPr sz="238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3764" indent="-123764" algn="l" defTabSz="495056" rtl="0" eaLnBrk="1" latinLnBrk="0" hangingPunct="1">
        <a:lnSpc>
          <a:spcPct val="90000"/>
        </a:lnSpc>
        <a:spcBef>
          <a:spcPts val="541"/>
        </a:spcBef>
        <a:buFont typeface="Arial" panose="020B0604020202020204" pitchFamily="34" charset="0"/>
        <a:buChar char="•"/>
        <a:defRPr sz="1516" kern="1200">
          <a:solidFill>
            <a:schemeClr val="tx1"/>
          </a:solidFill>
          <a:latin typeface="+mn-lt"/>
          <a:ea typeface="+mn-ea"/>
          <a:cs typeface="+mn-cs"/>
        </a:defRPr>
      </a:lvl1pPr>
      <a:lvl2pPr marL="371292" indent="-123764" algn="l" defTabSz="495056" rtl="0" eaLnBrk="1" latinLnBrk="0" hangingPunct="1">
        <a:lnSpc>
          <a:spcPct val="90000"/>
        </a:lnSpc>
        <a:spcBef>
          <a:spcPts val="271"/>
        </a:spcBef>
        <a:buFont typeface="Arial" panose="020B0604020202020204" pitchFamily="34" charset="0"/>
        <a:buChar char="•"/>
        <a:defRPr sz="1299" kern="1200">
          <a:solidFill>
            <a:schemeClr val="tx1"/>
          </a:solidFill>
          <a:latin typeface="+mn-lt"/>
          <a:ea typeface="+mn-ea"/>
          <a:cs typeface="+mn-cs"/>
        </a:defRPr>
      </a:lvl2pPr>
      <a:lvl3pPr marL="618820" indent="-123764" algn="l" defTabSz="495056" rtl="0" eaLnBrk="1" latinLnBrk="0" hangingPunct="1">
        <a:lnSpc>
          <a:spcPct val="90000"/>
        </a:lnSpc>
        <a:spcBef>
          <a:spcPts val="271"/>
        </a:spcBef>
        <a:buFont typeface="Arial" panose="020B0604020202020204" pitchFamily="34" charset="0"/>
        <a:buChar char="•"/>
        <a:defRPr sz="1083" kern="1200">
          <a:solidFill>
            <a:schemeClr val="tx1"/>
          </a:solidFill>
          <a:latin typeface="+mn-lt"/>
          <a:ea typeface="+mn-ea"/>
          <a:cs typeface="+mn-cs"/>
        </a:defRPr>
      </a:lvl3pPr>
      <a:lvl4pPr marL="866348" indent="-123764" algn="l" defTabSz="495056" rtl="0" eaLnBrk="1" latinLnBrk="0" hangingPunct="1">
        <a:lnSpc>
          <a:spcPct val="90000"/>
        </a:lnSpc>
        <a:spcBef>
          <a:spcPts val="271"/>
        </a:spcBef>
        <a:buFont typeface="Arial" panose="020B0604020202020204" pitchFamily="34" charset="0"/>
        <a:buChar char="•"/>
        <a:defRPr sz="975" kern="1200">
          <a:solidFill>
            <a:schemeClr val="tx1"/>
          </a:solidFill>
          <a:latin typeface="+mn-lt"/>
          <a:ea typeface="+mn-ea"/>
          <a:cs typeface="+mn-cs"/>
        </a:defRPr>
      </a:lvl4pPr>
      <a:lvl5pPr marL="1113876" indent="-123764" algn="l" defTabSz="495056" rtl="0" eaLnBrk="1" latinLnBrk="0" hangingPunct="1">
        <a:lnSpc>
          <a:spcPct val="90000"/>
        </a:lnSpc>
        <a:spcBef>
          <a:spcPts val="271"/>
        </a:spcBef>
        <a:buFont typeface="Arial" panose="020B0604020202020204" pitchFamily="34" charset="0"/>
        <a:buChar char="•"/>
        <a:defRPr sz="975" kern="1200">
          <a:solidFill>
            <a:schemeClr val="tx1"/>
          </a:solidFill>
          <a:latin typeface="+mn-lt"/>
          <a:ea typeface="+mn-ea"/>
          <a:cs typeface="+mn-cs"/>
        </a:defRPr>
      </a:lvl5pPr>
      <a:lvl6pPr marL="1361404" indent="-123764" algn="l" defTabSz="495056" rtl="0" eaLnBrk="1" latinLnBrk="0" hangingPunct="1">
        <a:lnSpc>
          <a:spcPct val="90000"/>
        </a:lnSpc>
        <a:spcBef>
          <a:spcPts val="271"/>
        </a:spcBef>
        <a:buFont typeface="Arial" panose="020B0604020202020204" pitchFamily="34" charset="0"/>
        <a:buChar char="•"/>
        <a:defRPr sz="975" kern="1200">
          <a:solidFill>
            <a:schemeClr val="tx1"/>
          </a:solidFill>
          <a:latin typeface="+mn-lt"/>
          <a:ea typeface="+mn-ea"/>
          <a:cs typeface="+mn-cs"/>
        </a:defRPr>
      </a:lvl6pPr>
      <a:lvl7pPr marL="1608933" indent="-123764" algn="l" defTabSz="495056" rtl="0" eaLnBrk="1" latinLnBrk="0" hangingPunct="1">
        <a:lnSpc>
          <a:spcPct val="90000"/>
        </a:lnSpc>
        <a:spcBef>
          <a:spcPts val="271"/>
        </a:spcBef>
        <a:buFont typeface="Arial" panose="020B0604020202020204" pitchFamily="34" charset="0"/>
        <a:buChar char="•"/>
        <a:defRPr sz="975" kern="1200">
          <a:solidFill>
            <a:schemeClr val="tx1"/>
          </a:solidFill>
          <a:latin typeface="+mn-lt"/>
          <a:ea typeface="+mn-ea"/>
          <a:cs typeface="+mn-cs"/>
        </a:defRPr>
      </a:lvl7pPr>
      <a:lvl8pPr marL="1856461" indent="-123764" algn="l" defTabSz="495056" rtl="0" eaLnBrk="1" latinLnBrk="0" hangingPunct="1">
        <a:lnSpc>
          <a:spcPct val="90000"/>
        </a:lnSpc>
        <a:spcBef>
          <a:spcPts val="271"/>
        </a:spcBef>
        <a:buFont typeface="Arial" panose="020B0604020202020204" pitchFamily="34" charset="0"/>
        <a:buChar char="•"/>
        <a:defRPr sz="975" kern="1200">
          <a:solidFill>
            <a:schemeClr val="tx1"/>
          </a:solidFill>
          <a:latin typeface="+mn-lt"/>
          <a:ea typeface="+mn-ea"/>
          <a:cs typeface="+mn-cs"/>
        </a:defRPr>
      </a:lvl8pPr>
      <a:lvl9pPr marL="2103989" indent="-123764" algn="l" defTabSz="495056" rtl="0" eaLnBrk="1" latinLnBrk="0" hangingPunct="1">
        <a:lnSpc>
          <a:spcPct val="90000"/>
        </a:lnSpc>
        <a:spcBef>
          <a:spcPts val="271"/>
        </a:spcBef>
        <a:buFont typeface="Arial" panose="020B0604020202020204" pitchFamily="34" charset="0"/>
        <a:buChar char="•"/>
        <a:defRPr sz="97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95056" rtl="0" eaLnBrk="1" latinLnBrk="0" hangingPunct="1">
        <a:defRPr sz="975" kern="1200">
          <a:solidFill>
            <a:schemeClr val="tx1"/>
          </a:solidFill>
          <a:latin typeface="+mn-lt"/>
          <a:ea typeface="+mn-ea"/>
          <a:cs typeface="+mn-cs"/>
        </a:defRPr>
      </a:lvl1pPr>
      <a:lvl2pPr marL="247528" algn="l" defTabSz="495056" rtl="0" eaLnBrk="1" latinLnBrk="0" hangingPunct="1">
        <a:defRPr sz="975" kern="1200">
          <a:solidFill>
            <a:schemeClr val="tx1"/>
          </a:solidFill>
          <a:latin typeface="+mn-lt"/>
          <a:ea typeface="+mn-ea"/>
          <a:cs typeface="+mn-cs"/>
        </a:defRPr>
      </a:lvl2pPr>
      <a:lvl3pPr marL="495056" algn="l" defTabSz="495056" rtl="0" eaLnBrk="1" latinLnBrk="0" hangingPunct="1">
        <a:defRPr sz="975" kern="1200">
          <a:solidFill>
            <a:schemeClr val="tx1"/>
          </a:solidFill>
          <a:latin typeface="+mn-lt"/>
          <a:ea typeface="+mn-ea"/>
          <a:cs typeface="+mn-cs"/>
        </a:defRPr>
      </a:lvl3pPr>
      <a:lvl4pPr marL="742584" algn="l" defTabSz="495056" rtl="0" eaLnBrk="1" latinLnBrk="0" hangingPunct="1">
        <a:defRPr sz="975" kern="1200">
          <a:solidFill>
            <a:schemeClr val="tx1"/>
          </a:solidFill>
          <a:latin typeface="+mn-lt"/>
          <a:ea typeface="+mn-ea"/>
          <a:cs typeface="+mn-cs"/>
        </a:defRPr>
      </a:lvl4pPr>
      <a:lvl5pPr marL="990112" algn="l" defTabSz="495056" rtl="0" eaLnBrk="1" latinLnBrk="0" hangingPunct="1">
        <a:defRPr sz="975" kern="1200">
          <a:solidFill>
            <a:schemeClr val="tx1"/>
          </a:solidFill>
          <a:latin typeface="+mn-lt"/>
          <a:ea typeface="+mn-ea"/>
          <a:cs typeface="+mn-cs"/>
        </a:defRPr>
      </a:lvl5pPr>
      <a:lvl6pPr marL="1237640" algn="l" defTabSz="495056" rtl="0" eaLnBrk="1" latinLnBrk="0" hangingPunct="1">
        <a:defRPr sz="975" kern="1200">
          <a:solidFill>
            <a:schemeClr val="tx1"/>
          </a:solidFill>
          <a:latin typeface="+mn-lt"/>
          <a:ea typeface="+mn-ea"/>
          <a:cs typeface="+mn-cs"/>
        </a:defRPr>
      </a:lvl6pPr>
      <a:lvl7pPr marL="1485168" algn="l" defTabSz="495056" rtl="0" eaLnBrk="1" latinLnBrk="0" hangingPunct="1">
        <a:defRPr sz="975" kern="1200">
          <a:solidFill>
            <a:schemeClr val="tx1"/>
          </a:solidFill>
          <a:latin typeface="+mn-lt"/>
          <a:ea typeface="+mn-ea"/>
          <a:cs typeface="+mn-cs"/>
        </a:defRPr>
      </a:lvl7pPr>
      <a:lvl8pPr marL="1732697" algn="l" defTabSz="495056" rtl="0" eaLnBrk="1" latinLnBrk="0" hangingPunct="1">
        <a:defRPr sz="975" kern="1200">
          <a:solidFill>
            <a:schemeClr val="tx1"/>
          </a:solidFill>
          <a:latin typeface="+mn-lt"/>
          <a:ea typeface="+mn-ea"/>
          <a:cs typeface="+mn-cs"/>
        </a:defRPr>
      </a:lvl8pPr>
      <a:lvl9pPr marL="1980225" algn="l" defTabSz="495056" rtl="0" eaLnBrk="1" latinLnBrk="0" hangingPunct="1">
        <a:defRPr sz="97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6E7644F0-F45B-ACB3-0FA3-9ECFCEAF56D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896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Georgia Garlick</dc:creator>
  <cp:lastModifiedBy>Michael Wachniewski</cp:lastModifiedBy>
  <cp:revision>2</cp:revision>
  <dcterms:created xsi:type="dcterms:W3CDTF">2025-05-02T01:32:17Z</dcterms:created>
  <dcterms:modified xsi:type="dcterms:W3CDTF">2025-05-05T00:20:12Z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16bab7f-630d-475d-8cf8-19340255b34d_Enabled">
    <vt:lpwstr>true</vt:lpwstr>
  </property>
  <property fmtid="{D5CDD505-2E9C-101B-9397-08002B2CF9AE}" pid="3" name="MSIP_Label_e16bab7f-630d-475d-8cf8-19340255b34d_SetDate">
    <vt:lpwstr>2025-05-02T01:33:59Z</vt:lpwstr>
  </property>
  <property fmtid="{D5CDD505-2E9C-101B-9397-08002B2CF9AE}" pid="4" name="MSIP_Label_e16bab7f-630d-475d-8cf8-19340255b34d_Method">
    <vt:lpwstr>Privileged</vt:lpwstr>
  </property>
  <property fmtid="{D5CDD505-2E9C-101B-9397-08002B2CF9AE}" pid="5" name="MSIP_Label_e16bab7f-630d-475d-8cf8-19340255b34d_Name">
    <vt:lpwstr>OFFICIAL</vt:lpwstr>
  </property>
  <property fmtid="{D5CDD505-2E9C-101B-9397-08002B2CF9AE}" pid="6" name="MSIP_Label_e16bab7f-630d-475d-8cf8-19340255b34d_SiteId">
    <vt:lpwstr>8d2e0f4c-55f2-4cb1-8ee7-da5dd3ff3600</vt:lpwstr>
  </property>
  <property fmtid="{D5CDD505-2E9C-101B-9397-08002B2CF9AE}" pid="7" name="MSIP_Label_e16bab7f-630d-475d-8cf8-19340255b34d_ActionId">
    <vt:lpwstr>ab00bbd2-f533-4ba8-9b1e-623bb121daa5</vt:lpwstr>
  </property>
  <property fmtid="{D5CDD505-2E9C-101B-9397-08002B2CF9AE}" pid="8" name="MSIP_Label_e16bab7f-630d-475d-8cf8-19340255b34d_ContentBits">
    <vt:lpwstr>1</vt:lpwstr>
  </property>
  <property fmtid="{D5CDD505-2E9C-101B-9397-08002B2CF9AE}" pid="9" name="MSIP_Label_e16bab7f-630d-475d-8cf8-19340255b34d_Tag">
    <vt:lpwstr>50, 0, 1, 1</vt:lpwstr>
  </property>
  <property fmtid="{D5CDD505-2E9C-101B-9397-08002B2CF9AE}" pid="10" name="ClassificationContentMarkingHeaderLocations">
    <vt:lpwstr>Office Theme:8</vt:lpwstr>
  </property>
  <property fmtid="{D5CDD505-2E9C-101B-9397-08002B2CF9AE}" pid="11" name="ClassificationContentMarkingHeaderText">
    <vt:lpwstr>OFFICIAL</vt:lpwstr>
  </property>
</Properties>
</file>