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68" d="100"/>
          <a:sy n="68" d="100"/>
        </p:scale>
        <p:origin x="90" y="6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251004" y="6076917"/>
            <a:ext cx="178435" cy="631825"/>
          </a:xfrm>
          <a:custGeom>
            <a:avLst/>
            <a:gdLst/>
            <a:ahLst/>
            <a:cxnLst/>
            <a:rect l="l" t="t" r="r" b="b"/>
            <a:pathLst>
              <a:path w="178434" h="631825">
                <a:moveTo>
                  <a:pt x="154279" y="270713"/>
                </a:moveTo>
                <a:lnTo>
                  <a:pt x="23609" y="270713"/>
                </a:lnTo>
                <a:lnTo>
                  <a:pt x="25" y="295198"/>
                </a:lnTo>
                <a:lnTo>
                  <a:pt x="25" y="357035"/>
                </a:lnTo>
                <a:lnTo>
                  <a:pt x="23736" y="381393"/>
                </a:lnTo>
                <a:lnTo>
                  <a:pt x="154279" y="381393"/>
                </a:lnTo>
                <a:lnTo>
                  <a:pt x="161927" y="373532"/>
                </a:lnTo>
                <a:lnTo>
                  <a:pt x="35217" y="373532"/>
                </a:lnTo>
                <a:lnTo>
                  <a:pt x="35140" y="307124"/>
                </a:lnTo>
                <a:lnTo>
                  <a:pt x="177977" y="307124"/>
                </a:lnTo>
                <a:lnTo>
                  <a:pt x="177977" y="295198"/>
                </a:lnTo>
                <a:lnTo>
                  <a:pt x="154279" y="270713"/>
                </a:lnTo>
                <a:close/>
              </a:path>
              <a:path w="178434" h="631825">
                <a:moveTo>
                  <a:pt x="177977" y="307124"/>
                </a:moveTo>
                <a:lnTo>
                  <a:pt x="142748" y="307124"/>
                </a:lnTo>
                <a:lnTo>
                  <a:pt x="142748" y="345198"/>
                </a:lnTo>
                <a:lnTo>
                  <a:pt x="50038" y="345198"/>
                </a:lnTo>
                <a:lnTo>
                  <a:pt x="35217" y="373532"/>
                </a:lnTo>
                <a:lnTo>
                  <a:pt x="161927" y="373532"/>
                </a:lnTo>
                <a:lnTo>
                  <a:pt x="177977" y="357035"/>
                </a:lnTo>
                <a:lnTo>
                  <a:pt x="177977" y="307124"/>
                </a:lnTo>
                <a:close/>
              </a:path>
              <a:path w="178434" h="631825">
                <a:moveTo>
                  <a:pt x="24765" y="140423"/>
                </a:moveTo>
                <a:lnTo>
                  <a:pt x="12" y="165849"/>
                </a:lnTo>
                <a:lnTo>
                  <a:pt x="12" y="272135"/>
                </a:lnTo>
                <a:lnTo>
                  <a:pt x="7124" y="272135"/>
                </a:lnTo>
                <a:lnTo>
                  <a:pt x="18161" y="252234"/>
                </a:lnTo>
                <a:lnTo>
                  <a:pt x="177977" y="252107"/>
                </a:lnTo>
                <a:lnTo>
                  <a:pt x="177977" y="244373"/>
                </a:lnTo>
                <a:lnTo>
                  <a:pt x="35217" y="244373"/>
                </a:lnTo>
                <a:lnTo>
                  <a:pt x="35217" y="176631"/>
                </a:lnTo>
                <a:lnTo>
                  <a:pt x="166670" y="176631"/>
                </a:lnTo>
                <a:lnTo>
                  <a:pt x="177977" y="171526"/>
                </a:lnTo>
                <a:lnTo>
                  <a:pt x="177977" y="162458"/>
                </a:lnTo>
                <a:lnTo>
                  <a:pt x="113334" y="162458"/>
                </a:lnTo>
                <a:lnTo>
                  <a:pt x="92189" y="140550"/>
                </a:lnTo>
                <a:lnTo>
                  <a:pt x="24765" y="140423"/>
                </a:lnTo>
                <a:close/>
              </a:path>
              <a:path w="178434" h="631825">
                <a:moveTo>
                  <a:pt x="166670" y="176631"/>
                </a:moveTo>
                <a:lnTo>
                  <a:pt x="82524" y="176631"/>
                </a:lnTo>
                <a:lnTo>
                  <a:pt x="82613" y="216039"/>
                </a:lnTo>
                <a:lnTo>
                  <a:pt x="50038" y="216039"/>
                </a:lnTo>
                <a:lnTo>
                  <a:pt x="35217" y="244373"/>
                </a:lnTo>
                <a:lnTo>
                  <a:pt x="177977" y="244373"/>
                </a:lnTo>
                <a:lnTo>
                  <a:pt x="177977" y="215899"/>
                </a:lnTo>
                <a:lnTo>
                  <a:pt x="117589" y="215899"/>
                </a:lnTo>
                <a:lnTo>
                  <a:pt x="117589" y="198793"/>
                </a:lnTo>
                <a:lnTo>
                  <a:pt x="166670" y="176631"/>
                </a:lnTo>
                <a:close/>
              </a:path>
              <a:path w="178434" h="631825">
                <a:moveTo>
                  <a:pt x="177977" y="215772"/>
                </a:moveTo>
                <a:lnTo>
                  <a:pt x="117589" y="215899"/>
                </a:lnTo>
                <a:lnTo>
                  <a:pt x="177977" y="215899"/>
                </a:lnTo>
                <a:lnTo>
                  <a:pt x="177977" y="215772"/>
                </a:lnTo>
                <a:close/>
              </a:path>
              <a:path w="178434" h="631825">
                <a:moveTo>
                  <a:pt x="177977" y="122161"/>
                </a:moveTo>
                <a:lnTo>
                  <a:pt x="170878" y="122161"/>
                </a:lnTo>
                <a:lnTo>
                  <a:pt x="161925" y="138302"/>
                </a:lnTo>
                <a:lnTo>
                  <a:pt x="113334" y="162458"/>
                </a:lnTo>
                <a:lnTo>
                  <a:pt x="177977" y="162458"/>
                </a:lnTo>
                <a:lnTo>
                  <a:pt x="177977" y="122161"/>
                </a:lnTo>
                <a:close/>
              </a:path>
              <a:path w="178434" h="631825">
                <a:moveTo>
                  <a:pt x="35153" y="0"/>
                </a:moveTo>
                <a:lnTo>
                  <a:pt x="25958" y="0"/>
                </a:lnTo>
                <a:lnTo>
                  <a:pt x="12" y="26987"/>
                </a:lnTo>
                <a:lnTo>
                  <a:pt x="12" y="141897"/>
                </a:lnTo>
                <a:lnTo>
                  <a:pt x="7124" y="141897"/>
                </a:lnTo>
                <a:lnTo>
                  <a:pt x="18161" y="122008"/>
                </a:lnTo>
                <a:lnTo>
                  <a:pt x="35217" y="122008"/>
                </a:lnTo>
                <a:lnTo>
                  <a:pt x="35217" y="78917"/>
                </a:lnTo>
                <a:lnTo>
                  <a:pt x="178041" y="78917"/>
                </a:lnTo>
                <a:lnTo>
                  <a:pt x="178041" y="70992"/>
                </a:lnTo>
                <a:lnTo>
                  <a:pt x="35394" y="70992"/>
                </a:lnTo>
                <a:lnTo>
                  <a:pt x="35153" y="0"/>
                </a:lnTo>
                <a:close/>
              </a:path>
              <a:path w="178434" h="631825">
                <a:moveTo>
                  <a:pt x="178041" y="42671"/>
                </a:moveTo>
                <a:lnTo>
                  <a:pt x="50203" y="42671"/>
                </a:lnTo>
                <a:lnTo>
                  <a:pt x="35394" y="70992"/>
                </a:lnTo>
                <a:lnTo>
                  <a:pt x="178041" y="70992"/>
                </a:lnTo>
                <a:lnTo>
                  <a:pt x="178041" y="42671"/>
                </a:lnTo>
                <a:close/>
              </a:path>
              <a:path w="178434" h="631825">
                <a:moveTo>
                  <a:pt x="177952" y="559358"/>
                </a:moveTo>
                <a:lnTo>
                  <a:pt x="142557" y="559358"/>
                </a:lnTo>
                <a:lnTo>
                  <a:pt x="142684" y="595502"/>
                </a:lnTo>
                <a:lnTo>
                  <a:pt x="125704" y="595515"/>
                </a:lnTo>
                <a:lnTo>
                  <a:pt x="106972" y="631685"/>
                </a:lnTo>
                <a:lnTo>
                  <a:pt x="154813" y="631685"/>
                </a:lnTo>
                <a:lnTo>
                  <a:pt x="177952" y="602983"/>
                </a:lnTo>
                <a:lnTo>
                  <a:pt x="177952" y="559358"/>
                </a:lnTo>
                <a:close/>
              </a:path>
              <a:path w="178434" h="631825">
                <a:moveTo>
                  <a:pt x="74968" y="520433"/>
                </a:moveTo>
                <a:lnTo>
                  <a:pt x="26695" y="520433"/>
                </a:lnTo>
                <a:lnTo>
                  <a:pt x="0" y="547573"/>
                </a:lnTo>
                <a:lnTo>
                  <a:pt x="0" y="601497"/>
                </a:lnTo>
                <a:lnTo>
                  <a:pt x="26568" y="628802"/>
                </a:lnTo>
                <a:lnTo>
                  <a:pt x="82588" y="628802"/>
                </a:lnTo>
                <a:lnTo>
                  <a:pt x="86715" y="620852"/>
                </a:lnTo>
                <a:lnTo>
                  <a:pt x="34975" y="620852"/>
                </a:lnTo>
                <a:lnTo>
                  <a:pt x="34975" y="556590"/>
                </a:lnTo>
                <a:lnTo>
                  <a:pt x="56210" y="556590"/>
                </a:lnTo>
                <a:lnTo>
                  <a:pt x="74968" y="520433"/>
                </a:lnTo>
                <a:close/>
              </a:path>
              <a:path w="178434" h="631825">
                <a:moveTo>
                  <a:pt x="154813" y="523189"/>
                </a:moveTo>
                <a:lnTo>
                  <a:pt x="97688" y="523189"/>
                </a:lnTo>
                <a:lnTo>
                  <a:pt x="61696" y="592518"/>
                </a:lnTo>
                <a:lnTo>
                  <a:pt x="49796" y="592518"/>
                </a:lnTo>
                <a:lnTo>
                  <a:pt x="34988" y="620852"/>
                </a:lnTo>
                <a:lnTo>
                  <a:pt x="86715" y="620852"/>
                </a:lnTo>
                <a:lnTo>
                  <a:pt x="118643" y="559358"/>
                </a:lnTo>
                <a:lnTo>
                  <a:pt x="177952" y="559358"/>
                </a:lnTo>
                <a:lnTo>
                  <a:pt x="177952" y="547344"/>
                </a:lnTo>
                <a:lnTo>
                  <a:pt x="154813" y="523189"/>
                </a:lnTo>
                <a:close/>
              </a:path>
              <a:path w="178434" h="631825">
                <a:moveTo>
                  <a:pt x="96100" y="394614"/>
                </a:moveTo>
                <a:lnTo>
                  <a:pt x="23456" y="394614"/>
                </a:lnTo>
                <a:lnTo>
                  <a:pt x="25" y="418820"/>
                </a:lnTo>
                <a:lnTo>
                  <a:pt x="25" y="523595"/>
                </a:lnTo>
                <a:lnTo>
                  <a:pt x="7124" y="523595"/>
                </a:lnTo>
                <a:lnTo>
                  <a:pt x="17589" y="504748"/>
                </a:lnTo>
                <a:lnTo>
                  <a:pt x="177977" y="504748"/>
                </a:lnTo>
                <a:lnTo>
                  <a:pt x="177977" y="497217"/>
                </a:lnTo>
                <a:lnTo>
                  <a:pt x="35191" y="497217"/>
                </a:lnTo>
                <a:lnTo>
                  <a:pt x="35191" y="430796"/>
                </a:lnTo>
                <a:lnTo>
                  <a:pt x="118922" y="430796"/>
                </a:lnTo>
                <a:lnTo>
                  <a:pt x="118922" y="418185"/>
                </a:lnTo>
                <a:lnTo>
                  <a:pt x="96100" y="394614"/>
                </a:lnTo>
                <a:close/>
              </a:path>
              <a:path w="178434" h="631825">
                <a:moveTo>
                  <a:pt x="177977" y="504748"/>
                </a:moveTo>
                <a:lnTo>
                  <a:pt x="17589" y="504748"/>
                </a:lnTo>
                <a:lnTo>
                  <a:pt x="177977" y="505091"/>
                </a:lnTo>
                <a:lnTo>
                  <a:pt x="177977" y="504748"/>
                </a:lnTo>
                <a:close/>
              </a:path>
              <a:path w="178434" h="631825">
                <a:moveTo>
                  <a:pt x="118922" y="430796"/>
                </a:moveTo>
                <a:lnTo>
                  <a:pt x="82372" y="430796"/>
                </a:lnTo>
                <a:lnTo>
                  <a:pt x="82372" y="468883"/>
                </a:lnTo>
                <a:lnTo>
                  <a:pt x="50012" y="468883"/>
                </a:lnTo>
                <a:lnTo>
                  <a:pt x="35191" y="497217"/>
                </a:lnTo>
                <a:lnTo>
                  <a:pt x="177977" y="497217"/>
                </a:lnTo>
                <a:lnTo>
                  <a:pt x="177977" y="468947"/>
                </a:lnTo>
                <a:lnTo>
                  <a:pt x="118922" y="468947"/>
                </a:lnTo>
                <a:lnTo>
                  <a:pt x="118922" y="430796"/>
                </a:lnTo>
                <a:close/>
              </a:path>
              <a:path w="178434" h="631825">
                <a:moveTo>
                  <a:pt x="177977" y="468820"/>
                </a:moveTo>
                <a:lnTo>
                  <a:pt x="118922" y="468947"/>
                </a:lnTo>
                <a:lnTo>
                  <a:pt x="177977" y="468947"/>
                </a:lnTo>
                <a:close/>
              </a:path>
            </a:pathLst>
          </a:custGeom>
          <a:solidFill>
            <a:srgbClr val="F9C2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251047" y="5729123"/>
            <a:ext cx="178435" cy="356235"/>
          </a:xfrm>
          <a:custGeom>
            <a:avLst/>
            <a:gdLst/>
            <a:ahLst/>
            <a:cxnLst/>
            <a:rect l="l" t="t" r="r" b="b"/>
            <a:pathLst>
              <a:path w="178434" h="356235">
                <a:moveTo>
                  <a:pt x="178054" y="38938"/>
                </a:moveTo>
                <a:lnTo>
                  <a:pt x="142646" y="38938"/>
                </a:lnTo>
                <a:lnTo>
                  <a:pt x="142773" y="75107"/>
                </a:lnTo>
                <a:lnTo>
                  <a:pt x="125780" y="75133"/>
                </a:lnTo>
                <a:lnTo>
                  <a:pt x="107035" y="111315"/>
                </a:lnTo>
                <a:lnTo>
                  <a:pt x="154914" y="111315"/>
                </a:lnTo>
                <a:lnTo>
                  <a:pt x="178054" y="82600"/>
                </a:lnTo>
                <a:lnTo>
                  <a:pt x="178054" y="38938"/>
                </a:lnTo>
                <a:close/>
              </a:path>
              <a:path w="178434" h="356235">
                <a:moveTo>
                  <a:pt x="75018" y="0"/>
                </a:moveTo>
                <a:lnTo>
                  <a:pt x="26708" y="0"/>
                </a:lnTo>
                <a:lnTo>
                  <a:pt x="0" y="27165"/>
                </a:lnTo>
                <a:lnTo>
                  <a:pt x="0" y="81114"/>
                </a:lnTo>
                <a:lnTo>
                  <a:pt x="26581" y="108445"/>
                </a:lnTo>
                <a:lnTo>
                  <a:pt x="82638" y="108445"/>
                </a:lnTo>
                <a:lnTo>
                  <a:pt x="86772" y="100482"/>
                </a:lnTo>
                <a:lnTo>
                  <a:pt x="35001" y="100482"/>
                </a:lnTo>
                <a:lnTo>
                  <a:pt x="34988" y="36195"/>
                </a:lnTo>
                <a:lnTo>
                  <a:pt x="56235" y="36195"/>
                </a:lnTo>
                <a:lnTo>
                  <a:pt x="75018" y="0"/>
                </a:lnTo>
                <a:close/>
              </a:path>
              <a:path w="178434" h="356235">
                <a:moveTo>
                  <a:pt x="154914" y="2755"/>
                </a:moveTo>
                <a:lnTo>
                  <a:pt x="97751" y="2755"/>
                </a:lnTo>
                <a:lnTo>
                  <a:pt x="61734" y="72123"/>
                </a:lnTo>
                <a:lnTo>
                  <a:pt x="49822" y="72123"/>
                </a:lnTo>
                <a:lnTo>
                  <a:pt x="35001" y="100482"/>
                </a:lnTo>
                <a:lnTo>
                  <a:pt x="86772" y="100482"/>
                </a:lnTo>
                <a:lnTo>
                  <a:pt x="118719" y="38938"/>
                </a:lnTo>
                <a:lnTo>
                  <a:pt x="178054" y="38938"/>
                </a:lnTo>
                <a:lnTo>
                  <a:pt x="178054" y="26924"/>
                </a:lnTo>
                <a:lnTo>
                  <a:pt x="154914" y="2755"/>
                </a:lnTo>
                <a:close/>
              </a:path>
              <a:path w="178434" h="356235">
                <a:moveTo>
                  <a:pt x="178066" y="326377"/>
                </a:moveTo>
                <a:lnTo>
                  <a:pt x="17297" y="326377"/>
                </a:lnTo>
                <a:lnTo>
                  <a:pt x="178066" y="356209"/>
                </a:lnTo>
                <a:lnTo>
                  <a:pt x="178066" y="326377"/>
                </a:lnTo>
                <a:close/>
              </a:path>
              <a:path w="178434" h="356235">
                <a:moveTo>
                  <a:pt x="178066" y="239636"/>
                </a:moveTo>
                <a:lnTo>
                  <a:pt x="68" y="272656"/>
                </a:lnTo>
                <a:lnTo>
                  <a:pt x="0" y="343992"/>
                </a:lnTo>
                <a:lnTo>
                  <a:pt x="7188" y="343992"/>
                </a:lnTo>
                <a:lnTo>
                  <a:pt x="17297" y="326377"/>
                </a:lnTo>
                <a:lnTo>
                  <a:pt x="178066" y="326377"/>
                </a:lnTo>
                <a:lnTo>
                  <a:pt x="178066" y="316052"/>
                </a:lnTo>
                <a:lnTo>
                  <a:pt x="147294" y="311696"/>
                </a:lnTo>
                <a:lnTo>
                  <a:pt x="149959" y="306565"/>
                </a:lnTo>
                <a:lnTo>
                  <a:pt x="111036" y="306565"/>
                </a:lnTo>
                <a:lnTo>
                  <a:pt x="50050" y="297929"/>
                </a:lnTo>
                <a:lnTo>
                  <a:pt x="120738" y="287909"/>
                </a:lnTo>
                <a:lnTo>
                  <a:pt x="159650" y="287909"/>
                </a:lnTo>
                <a:lnTo>
                  <a:pt x="162737" y="281965"/>
                </a:lnTo>
                <a:lnTo>
                  <a:pt x="178066" y="279793"/>
                </a:lnTo>
                <a:lnTo>
                  <a:pt x="178066" y="239636"/>
                </a:lnTo>
                <a:close/>
              </a:path>
              <a:path w="178434" h="356235">
                <a:moveTo>
                  <a:pt x="159650" y="287909"/>
                </a:moveTo>
                <a:lnTo>
                  <a:pt x="120738" y="287909"/>
                </a:lnTo>
                <a:lnTo>
                  <a:pt x="111036" y="306565"/>
                </a:lnTo>
                <a:lnTo>
                  <a:pt x="149959" y="306565"/>
                </a:lnTo>
                <a:lnTo>
                  <a:pt x="159650" y="287909"/>
                </a:lnTo>
                <a:close/>
              </a:path>
              <a:path w="178434" h="356235">
                <a:moveTo>
                  <a:pt x="0" y="195287"/>
                </a:moveTo>
                <a:lnTo>
                  <a:pt x="0" y="253720"/>
                </a:lnTo>
                <a:lnTo>
                  <a:pt x="7315" y="253720"/>
                </a:lnTo>
                <a:lnTo>
                  <a:pt x="18503" y="233553"/>
                </a:lnTo>
                <a:lnTo>
                  <a:pt x="148691" y="233553"/>
                </a:lnTo>
                <a:lnTo>
                  <a:pt x="168589" y="195300"/>
                </a:lnTo>
                <a:lnTo>
                  <a:pt x="0" y="195287"/>
                </a:lnTo>
                <a:close/>
              </a:path>
              <a:path w="178434" h="356235">
                <a:moveTo>
                  <a:pt x="178181" y="165112"/>
                </a:moveTo>
                <a:lnTo>
                  <a:pt x="142824" y="165112"/>
                </a:lnTo>
                <a:lnTo>
                  <a:pt x="127000" y="195300"/>
                </a:lnTo>
                <a:lnTo>
                  <a:pt x="168595" y="195287"/>
                </a:lnTo>
                <a:lnTo>
                  <a:pt x="178181" y="176860"/>
                </a:lnTo>
                <a:lnTo>
                  <a:pt x="178181" y="165112"/>
                </a:lnTo>
                <a:close/>
              </a:path>
              <a:path w="178434" h="356235">
                <a:moveTo>
                  <a:pt x="0" y="126657"/>
                </a:moveTo>
                <a:lnTo>
                  <a:pt x="0" y="165150"/>
                </a:lnTo>
                <a:lnTo>
                  <a:pt x="178181" y="165112"/>
                </a:lnTo>
                <a:lnTo>
                  <a:pt x="178181" y="126720"/>
                </a:lnTo>
                <a:lnTo>
                  <a:pt x="0" y="126657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75999" y="6771194"/>
            <a:ext cx="9540240" cy="0"/>
          </a:xfrm>
          <a:custGeom>
            <a:avLst/>
            <a:gdLst/>
            <a:ahLst/>
            <a:cxnLst/>
            <a:rect l="l" t="t" r="r" b="b"/>
            <a:pathLst>
              <a:path w="9540240">
                <a:moveTo>
                  <a:pt x="0" y="0"/>
                </a:moveTo>
                <a:lnTo>
                  <a:pt x="9539998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299" y="494224"/>
            <a:ext cx="3473450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63299" y="6897356"/>
            <a:ext cx="1068070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714608" y="7016292"/>
            <a:ext cx="2414270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52234" y="8"/>
            <a:ext cx="7239768" cy="3792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575996" y="4812482"/>
            <a:ext cx="1116330" cy="809625"/>
          </a:xfrm>
          <a:custGeom>
            <a:avLst/>
            <a:gdLst/>
            <a:ahLst/>
            <a:cxnLst/>
            <a:rect l="l" t="t" r="r" b="b"/>
            <a:pathLst>
              <a:path w="1116329" h="809625">
                <a:moveTo>
                  <a:pt x="0" y="0"/>
                </a:moveTo>
                <a:lnTo>
                  <a:pt x="0" y="224777"/>
                </a:lnTo>
                <a:lnTo>
                  <a:pt x="1115999" y="809447"/>
                </a:lnTo>
                <a:lnTo>
                  <a:pt x="1115999" y="584669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575996" y="4080717"/>
            <a:ext cx="1116330" cy="809625"/>
          </a:xfrm>
          <a:custGeom>
            <a:avLst/>
            <a:gdLst/>
            <a:ahLst/>
            <a:cxnLst/>
            <a:rect l="l" t="t" r="r" b="b"/>
            <a:pathLst>
              <a:path w="1116329" h="809625">
                <a:moveTo>
                  <a:pt x="0" y="0"/>
                </a:moveTo>
                <a:lnTo>
                  <a:pt x="0" y="224777"/>
                </a:lnTo>
                <a:lnTo>
                  <a:pt x="1115999" y="809447"/>
                </a:lnTo>
                <a:lnTo>
                  <a:pt x="1115999" y="584669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575996" y="4447226"/>
            <a:ext cx="1116330" cy="809625"/>
          </a:xfrm>
          <a:custGeom>
            <a:avLst/>
            <a:gdLst/>
            <a:ahLst/>
            <a:cxnLst/>
            <a:rect l="l" t="t" r="r" b="b"/>
            <a:pathLst>
              <a:path w="1116329" h="809625">
                <a:moveTo>
                  <a:pt x="0" y="0"/>
                </a:moveTo>
                <a:lnTo>
                  <a:pt x="0" y="224777"/>
                </a:lnTo>
                <a:lnTo>
                  <a:pt x="1115999" y="809447"/>
                </a:lnTo>
                <a:lnTo>
                  <a:pt x="1115999" y="584669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575996" y="3715467"/>
            <a:ext cx="1116330" cy="809625"/>
          </a:xfrm>
          <a:custGeom>
            <a:avLst/>
            <a:gdLst/>
            <a:ahLst/>
            <a:cxnLst/>
            <a:rect l="l" t="t" r="r" b="b"/>
            <a:pathLst>
              <a:path w="1116329" h="809625">
                <a:moveTo>
                  <a:pt x="0" y="0"/>
                </a:moveTo>
                <a:lnTo>
                  <a:pt x="0" y="224777"/>
                </a:lnTo>
                <a:lnTo>
                  <a:pt x="1115999" y="809447"/>
                </a:lnTo>
                <a:lnTo>
                  <a:pt x="1115999" y="584669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575996" y="3350198"/>
            <a:ext cx="1116330" cy="809625"/>
          </a:xfrm>
          <a:custGeom>
            <a:avLst/>
            <a:gdLst/>
            <a:ahLst/>
            <a:cxnLst/>
            <a:rect l="l" t="t" r="r" b="b"/>
            <a:pathLst>
              <a:path w="1116329" h="809625">
                <a:moveTo>
                  <a:pt x="0" y="0"/>
                </a:moveTo>
                <a:lnTo>
                  <a:pt x="0" y="224777"/>
                </a:lnTo>
                <a:lnTo>
                  <a:pt x="1115999" y="809447"/>
                </a:lnTo>
                <a:lnTo>
                  <a:pt x="1115999" y="584682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5" dirty="0"/>
              <a:t>TRANSGENDER </a:t>
            </a:r>
            <a:r>
              <a:rPr dirty="0"/>
              <a:t>&amp;</a:t>
            </a:r>
            <a:r>
              <a:rPr spc="45" dirty="0"/>
              <a:t> </a:t>
            </a:r>
            <a:r>
              <a:rPr spc="40" dirty="0"/>
              <a:t>GENDER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63299" y="748224"/>
            <a:ext cx="39878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30" dirty="0">
                <a:solidFill>
                  <a:srgbClr val="000033"/>
                </a:solidFill>
                <a:latin typeface="Arial"/>
                <a:cs typeface="Arial"/>
              </a:rPr>
              <a:t>DIVERSE </a:t>
            </a:r>
            <a:r>
              <a:rPr sz="2000" spc="35" dirty="0">
                <a:solidFill>
                  <a:srgbClr val="000033"/>
                </a:solidFill>
                <a:latin typeface="Arial"/>
                <a:cs typeface="Arial"/>
              </a:rPr>
              <a:t>INCLUSION </a:t>
            </a:r>
            <a:r>
              <a:rPr sz="2000" spc="20" dirty="0">
                <a:solidFill>
                  <a:srgbClr val="000033"/>
                </a:solidFill>
                <a:latin typeface="Arial"/>
                <a:cs typeface="Arial"/>
              </a:rPr>
              <a:t>IN</a:t>
            </a:r>
            <a:r>
              <a:rPr sz="2000" spc="100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2000" spc="20" dirty="0">
                <a:solidFill>
                  <a:srgbClr val="000033"/>
                </a:solidFill>
                <a:latin typeface="Arial"/>
                <a:cs typeface="Arial"/>
              </a:rPr>
              <a:t>SPORT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5995" y="1166368"/>
            <a:ext cx="4015740" cy="328295"/>
          </a:xfrm>
          <a:prstGeom prst="rect">
            <a:avLst/>
          </a:prstGeom>
          <a:solidFill>
            <a:srgbClr val="FFDA0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520"/>
              </a:lnSpc>
            </a:pPr>
            <a:r>
              <a:rPr sz="2300" b="1" spc="35" dirty="0">
                <a:solidFill>
                  <a:srgbClr val="000033"/>
                </a:solidFill>
                <a:latin typeface="Arial"/>
                <a:cs typeface="Arial"/>
              </a:rPr>
              <a:t>EXAMPLES </a:t>
            </a:r>
            <a:r>
              <a:rPr sz="2300" b="1" spc="20" dirty="0">
                <a:solidFill>
                  <a:srgbClr val="000033"/>
                </a:solidFill>
                <a:latin typeface="Arial"/>
                <a:cs typeface="Arial"/>
              </a:rPr>
              <a:t>OF</a:t>
            </a:r>
            <a:r>
              <a:rPr sz="2300" b="1" spc="8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2300" b="1" spc="45" dirty="0">
                <a:solidFill>
                  <a:srgbClr val="000033"/>
                </a:solidFill>
                <a:latin typeface="Arial"/>
                <a:cs typeface="Arial"/>
              </a:rPr>
              <a:t>EXCLUSION</a:t>
            </a:r>
            <a:endParaRPr sz="2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3299" y="2028310"/>
            <a:ext cx="623697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following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are examples of exclusion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from sport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experienced by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trans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 gender diverse</a:t>
            </a:r>
            <a:r>
              <a:rPr sz="11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people.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5995" y="2519337"/>
            <a:ext cx="271145" cy="271145"/>
          </a:xfrm>
          <a:custGeom>
            <a:avLst/>
            <a:gdLst/>
            <a:ahLst/>
            <a:cxnLst/>
            <a:rect l="l" t="t" r="r" b="b"/>
            <a:pathLst>
              <a:path w="271144" h="271144">
                <a:moveTo>
                  <a:pt x="0" y="270662"/>
                </a:moveTo>
                <a:lnTo>
                  <a:pt x="270662" y="270662"/>
                </a:lnTo>
                <a:lnTo>
                  <a:pt x="270662" y="0"/>
                </a:lnTo>
                <a:lnTo>
                  <a:pt x="0" y="0"/>
                </a:lnTo>
                <a:lnTo>
                  <a:pt x="0" y="270662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2028" y="2654677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3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8472" y="2601037"/>
            <a:ext cx="57785" cy="107314"/>
          </a:xfrm>
          <a:custGeom>
            <a:avLst/>
            <a:gdLst/>
            <a:ahLst/>
            <a:cxnLst/>
            <a:rect l="l" t="t" r="r" b="b"/>
            <a:pathLst>
              <a:path w="57784" h="107314">
                <a:moveTo>
                  <a:pt x="0" y="0"/>
                </a:moveTo>
                <a:lnTo>
                  <a:pt x="57696" y="53644"/>
                </a:lnTo>
                <a:lnTo>
                  <a:pt x="0" y="107276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996" y="2519337"/>
            <a:ext cx="271145" cy="271145"/>
          </a:xfrm>
          <a:custGeom>
            <a:avLst/>
            <a:gdLst/>
            <a:ahLst/>
            <a:cxnLst/>
            <a:rect l="l" t="t" r="r" b="b"/>
            <a:pathLst>
              <a:path w="271145" h="271144">
                <a:moveTo>
                  <a:pt x="0" y="270662"/>
                </a:moveTo>
                <a:lnTo>
                  <a:pt x="270662" y="270662"/>
                </a:lnTo>
                <a:lnTo>
                  <a:pt x="270662" y="0"/>
                </a:lnTo>
                <a:lnTo>
                  <a:pt x="0" y="0"/>
                </a:lnTo>
                <a:lnTo>
                  <a:pt x="0" y="270662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58027" y="2654677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3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14471" y="2601037"/>
            <a:ext cx="57785" cy="107314"/>
          </a:xfrm>
          <a:custGeom>
            <a:avLst/>
            <a:gdLst/>
            <a:ahLst/>
            <a:cxnLst/>
            <a:rect l="l" t="t" r="r" b="b"/>
            <a:pathLst>
              <a:path w="57785" h="107314">
                <a:moveTo>
                  <a:pt x="0" y="0"/>
                </a:moveTo>
                <a:lnTo>
                  <a:pt x="57696" y="53644"/>
                </a:lnTo>
                <a:lnTo>
                  <a:pt x="0" y="107276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614338" y="2519337"/>
            <a:ext cx="271145" cy="271145"/>
          </a:xfrm>
          <a:custGeom>
            <a:avLst/>
            <a:gdLst/>
            <a:ahLst/>
            <a:cxnLst/>
            <a:rect l="l" t="t" r="r" b="b"/>
            <a:pathLst>
              <a:path w="271145" h="271144">
                <a:moveTo>
                  <a:pt x="0" y="270662"/>
                </a:moveTo>
                <a:lnTo>
                  <a:pt x="270662" y="270662"/>
                </a:lnTo>
                <a:lnTo>
                  <a:pt x="270662" y="0"/>
                </a:lnTo>
                <a:lnTo>
                  <a:pt x="0" y="0"/>
                </a:lnTo>
                <a:lnTo>
                  <a:pt x="0" y="270662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690369" y="2654677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3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46813" y="2601037"/>
            <a:ext cx="57785" cy="107314"/>
          </a:xfrm>
          <a:custGeom>
            <a:avLst/>
            <a:gdLst/>
            <a:ahLst/>
            <a:cxnLst/>
            <a:rect l="l" t="t" r="r" b="b"/>
            <a:pathLst>
              <a:path w="57784" h="107314">
                <a:moveTo>
                  <a:pt x="0" y="0"/>
                </a:moveTo>
                <a:lnTo>
                  <a:pt x="57696" y="53644"/>
                </a:lnTo>
                <a:lnTo>
                  <a:pt x="0" y="107276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846658" y="2519349"/>
            <a:ext cx="2313305" cy="673735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59690" rIns="0" bIns="0" rtlCol="0">
            <a:spAutoFit/>
          </a:bodyPr>
          <a:lstStyle/>
          <a:p>
            <a:pPr marL="107950" marR="340360">
              <a:lnSpc>
                <a:spcPct val="106100"/>
              </a:lnSpc>
              <a:spcBef>
                <a:spcPts val="47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trans man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being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told that</a:t>
            </a:r>
            <a:r>
              <a:rPr sz="1100" spc="-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he 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cannot register to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play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for a 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men’s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club.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52659" y="2519349"/>
            <a:ext cx="2313305" cy="1029335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59690" rIns="0" bIns="0" rtlCol="0">
            <a:spAutoFit/>
          </a:bodyPr>
          <a:lstStyle/>
          <a:p>
            <a:pPr marL="107950" marR="108585">
              <a:lnSpc>
                <a:spcPct val="106100"/>
              </a:lnSpc>
              <a:spcBef>
                <a:spcPts val="47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non-binary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child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being</a:t>
            </a:r>
            <a:r>
              <a:rPr sz="1100" spc="-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excluded 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from a match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single-sex  competition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because of an  objection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raised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by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opposing 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team.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84999" y="2519349"/>
            <a:ext cx="2313305" cy="851535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59690" rIns="0" bIns="0" rtlCol="0">
            <a:spAutoFit/>
          </a:bodyPr>
          <a:lstStyle/>
          <a:p>
            <a:pPr marL="107950" marR="170815">
              <a:lnSpc>
                <a:spcPct val="106100"/>
              </a:lnSpc>
              <a:spcBef>
                <a:spcPts val="47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trans man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early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stages 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of affirming his gender being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told 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he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can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no longer play on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 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women’s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team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at his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club.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75995" y="3818648"/>
            <a:ext cx="271145" cy="271145"/>
          </a:xfrm>
          <a:custGeom>
            <a:avLst/>
            <a:gdLst/>
            <a:ahLst/>
            <a:cxnLst/>
            <a:rect l="l" t="t" r="r" b="b"/>
            <a:pathLst>
              <a:path w="271144" h="271145">
                <a:moveTo>
                  <a:pt x="0" y="270662"/>
                </a:moveTo>
                <a:lnTo>
                  <a:pt x="270662" y="270662"/>
                </a:lnTo>
                <a:lnTo>
                  <a:pt x="270662" y="0"/>
                </a:lnTo>
                <a:lnTo>
                  <a:pt x="0" y="0"/>
                </a:lnTo>
                <a:lnTo>
                  <a:pt x="0" y="270662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2028" y="3953981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3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08472" y="3900341"/>
            <a:ext cx="57785" cy="107314"/>
          </a:xfrm>
          <a:custGeom>
            <a:avLst/>
            <a:gdLst/>
            <a:ahLst/>
            <a:cxnLst/>
            <a:rect l="l" t="t" r="r" b="b"/>
            <a:pathLst>
              <a:path w="57784" h="107314">
                <a:moveTo>
                  <a:pt x="0" y="0"/>
                </a:moveTo>
                <a:lnTo>
                  <a:pt x="57696" y="53644"/>
                </a:lnTo>
                <a:lnTo>
                  <a:pt x="0" y="107276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75995" y="5151526"/>
            <a:ext cx="271145" cy="271145"/>
          </a:xfrm>
          <a:custGeom>
            <a:avLst/>
            <a:gdLst/>
            <a:ahLst/>
            <a:cxnLst/>
            <a:rect l="l" t="t" r="r" b="b"/>
            <a:pathLst>
              <a:path w="271144" h="271145">
                <a:moveTo>
                  <a:pt x="0" y="270662"/>
                </a:moveTo>
                <a:lnTo>
                  <a:pt x="270662" y="270662"/>
                </a:lnTo>
                <a:lnTo>
                  <a:pt x="270662" y="0"/>
                </a:lnTo>
                <a:lnTo>
                  <a:pt x="0" y="0"/>
                </a:lnTo>
                <a:lnTo>
                  <a:pt x="0" y="270662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2028" y="5286864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3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08472" y="5233224"/>
            <a:ext cx="57785" cy="107314"/>
          </a:xfrm>
          <a:custGeom>
            <a:avLst/>
            <a:gdLst/>
            <a:ahLst/>
            <a:cxnLst/>
            <a:rect l="l" t="t" r="r" b="b"/>
            <a:pathLst>
              <a:path w="57784" h="107314">
                <a:moveTo>
                  <a:pt x="0" y="0"/>
                </a:moveTo>
                <a:lnTo>
                  <a:pt x="57696" y="53644"/>
                </a:lnTo>
                <a:lnTo>
                  <a:pt x="0" y="107276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581996" y="3818648"/>
            <a:ext cx="271145" cy="271145"/>
          </a:xfrm>
          <a:custGeom>
            <a:avLst/>
            <a:gdLst/>
            <a:ahLst/>
            <a:cxnLst/>
            <a:rect l="l" t="t" r="r" b="b"/>
            <a:pathLst>
              <a:path w="271145" h="271145">
                <a:moveTo>
                  <a:pt x="0" y="270662"/>
                </a:moveTo>
                <a:lnTo>
                  <a:pt x="270662" y="270662"/>
                </a:lnTo>
                <a:lnTo>
                  <a:pt x="270662" y="0"/>
                </a:lnTo>
                <a:lnTo>
                  <a:pt x="0" y="0"/>
                </a:lnTo>
                <a:lnTo>
                  <a:pt x="0" y="270662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658027" y="3953981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3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714471" y="3900341"/>
            <a:ext cx="57785" cy="107314"/>
          </a:xfrm>
          <a:custGeom>
            <a:avLst/>
            <a:gdLst/>
            <a:ahLst/>
            <a:cxnLst/>
            <a:rect l="l" t="t" r="r" b="b"/>
            <a:pathLst>
              <a:path w="57785" h="107314">
                <a:moveTo>
                  <a:pt x="0" y="0"/>
                </a:moveTo>
                <a:lnTo>
                  <a:pt x="57696" y="53644"/>
                </a:lnTo>
                <a:lnTo>
                  <a:pt x="0" y="107276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81996" y="5151526"/>
            <a:ext cx="271145" cy="271145"/>
          </a:xfrm>
          <a:custGeom>
            <a:avLst/>
            <a:gdLst/>
            <a:ahLst/>
            <a:cxnLst/>
            <a:rect l="l" t="t" r="r" b="b"/>
            <a:pathLst>
              <a:path w="271145" h="271145">
                <a:moveTo>
                  <a:pt x="0" y="270662"/>
                </a:moveTo>
                <a:lnTo>
                  <a:pt x="270662" y="270662"/>
                </a:lnTo>
                <a:lnTo>
                  <a:pt x="270662" y="0"/>
                </a:lnTo>
                <a:lnTo>
                  <a:pt x="0" y="0"/>
                </a:lnTo>
                <a:lnTo>
                  <a:pt x="0" y="270662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658027" y="5286864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3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714471" y="5233224"/>
            <a:ext cx="57785" cy="107314"/>
          </a:xfrm>
          <a:custGeom>
            <a:avLst/>
            <a:gdLst/>
            <a:ahLst/>
            <a:cxnLst/>
            <a:rect l="l" t="t" r="r" b="b"/>
            <a:pathLst>
              <a:path w="57785" h="107314">
                <a:moveTo>
                  <a:pt x="0" y="0"/>
                </a:moveTo>
                <a:lnTo>
                  <a:pt x="57696" y="53644"/>
                </a:lnTo>
                <a:lnTo>
                  <a:pt x="0" y="107276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614338" y="3818648"/>
            <a:ext cx="271145" cy="271145"/>
          </a:xfrm>
          <a:custGeom>
            <a:avLst/>
            <a:gdLst/>
            <a:ahLst/>
            <a:cxnLst/>
            <a:rect l="l" t="t" r="r" b="b"/>
            <a:pathLst>
              <a:path w="271145" h="271145">
                <a:moveTo>
                  <a:pt x="0" y="270662"/>
                </a:moveTo>
                <a:lnTo>
                  <a:pt x="270662" y="270662"/>
                </a:lnTo>
                <a:lnTo>
                  <a:pt x="270662" y="0"/>
                </a:lnTo>
                <a:lnTo>
                  <a:pt x="0" y="0"/>
                </a:lnTo>
                <a:lnTo>
                  <a:pt x="0" y="270662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690369" y="3953981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3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746813" y="3900341"/>
            <a:ext cx="57785" cy="107314"/>
          </a:xfrm>
          <a:custGeom>
            <a:avLst/>
            <a:gdLst/>
            <a:ahLst/>
            <a:cxnLst/>
            <a:rect l="l" t="t" r="r" b="b"/>
            <a:pathLst>
              <a:path w="57784" h="107314">
                <a:moveTo>
                  <a:pt x="0" y="0"/>
                </a:moveTo>
                <a:lnTo>
                  <a:pt x="57696" y="53644"/>
                </a:lnTo>
                <a:lnTo>
                  <a:pt x="0" y="107276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614338" y="5151526"/>
            <a:ext cx="271145" cy="271145"/>
          </a:xfrm>
          <a:custGeom>
            <a:avLst/>
            <a:gdLst/>
            <a:ahLst/>
            <a:cxnLst/>
            <a:rect l="l" t="t" r="r" b="b"/>
            <a:pathLst>
              <a:path w="271145" h="271145">
                <a:moveTo>
                  <a:pt x="0" y="270662"/>
                </a:moveTo>
                <a:lnTo>
                  <a:pt x="270662" y="270662"/>
                </a:lnTo>
                <a:lnTo>
                  <a:pt x="270662" y="0"/>
                </a:lnTo>
                <a:lnTo>
                  <a:pt x="0" y="0"/>
                </a:lnTo>
                <a:lnTo>
                  <a:pt x="0" y="270662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690369" y="5286864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3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746813" y="5233224"/>
            <a:ext cx="57785" cy="107314"/>
          </a:xfrm>
          <a:custGeom>
            <a:avLst/>
            <a:gdLst/>
            <a:ahLst/>
            <a:cxnLst/>
            <a:rect l="l" t="t" r="r" b="b"/>
            <a:pathLst>
              <a:path w="57784" h="107314">
                <a:moveTo>
                  <a:pt x="0" y="0"/>
                </a:moveTo>
                <a:lnTo>
                  <a:pt x="57696" y="53644"/>
                </a:lnTo>
                <a:lnTo>
                  <a:pt x="0" y="107276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46658" y="3818661"/>
            <a:ext cx="2313305" cy="1101090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59690" rIns="0" bIns="0" rtlCol="0">
            <a:spAutoFit/>
          </a:bodyPr>
          <a:lstStyle/>
          <a:p>
            <a:pPr marL="107950" marR="240029">
              <a:lnSpc>
                <a:spcPct val="106100"/>
              </a:lnSpc>
              <a:spcBef>
                <a:spcPts val="47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trans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girl being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counted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100" spc="-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  umpire as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male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player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for the 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purpose of allocating gendered  positions in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mixed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gender 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competition.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ftr" sz="quarter" idx="5"/>
          </p:nvPr>
        </p:nvSpPr>
        <p:spPr>
          <a:xfrm>
            <a:off x="563299" y="6897356"/>
            <a:ext cx="1068070" cy="14042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>
                <a:solidFill>
                  <a:srgbClr val="FF0000"/>
                </a:solidFill>
              </a:rPr>
              <a:t>&lt;&lt;Insert club</a:t>
            </a:r>
            <a:r>
              <a:rPr spc="-8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logo&gt;&gt;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3587300" y="6904175"/>
            <a:ext cx="3296920" cy="44794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b="1" dirty="0">
                <a:solidFill>
                  <a:srgbClr val="231F20"/>
                </a:solidFill>
                <a:latin typeface="Arial"/>
                <a:cs typeface="Arial"/>
              </a:rPr>
              <a:t>More</a:t>
            </a: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231F20"/>
                </a:solidFill>
                <a:latin typeface="Arial"/>
                <a:cs typeface="Arial"/>
              </a:rPr>
              <a:t>information</a:t>
            </a:r>
            <a:endParaRPr sz="900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Find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out what our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club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is doing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be an inclusive and welcoming 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club for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everyone. </a:t>
            </a:r>
            <a:r>
              <a:rPr sz="900" dirty="0">
                <a:solidFill>
                  <a:srgbClr val="FF0000"/>
                </a:solidFill>
                <a:latin typeface="Arial"/>
                <a:cs typeface="Arial"/>
              </a:rPr>
              <a:t>&lt;&lt;Insert </a:t>
            </a:r>
            <a:r>
              <a:rPr sz="900" spc="-5" dirty="0">
                <a:solidFill>
                  <a:srgbClr val="FF0000"/>
                </a:solidFill>
                <a:latin typeface="Arial"/>
                <a:cs typeface="Arial"/>
              </a:rPr>
              <a:t>web address and/or email</a:t>
            </a:r>
            <a:r>
              <a:rPr sz="900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Arial"/>
                <a:cs typeface="Arial"/>
              </a:rPr>
              <a:t>address&gt;&gt;</a:t>
            </a:r>
            <a:endParaRPr sz="9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846658" y="5151539"/>
            <a:ext cx="2313305" cy="673735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59690" rIns="0" bIns="0" rtlCol="0">
            <a:spAutoFit/>
          </a:bodyPr>
          <a:lstStyle/>
          <a:p>
            <a:pPr marL="107950" marR="356870">
              <a:lnSpc>
                <a:spcPct val="106100"/>
              </a:lnSpc>
              <a:spcBef>
                <a:spcPts val="47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trans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woman not being</a:t>
            </a:r>
            <a:r>
              <a:rPr sz="1100" spc="-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able 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order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tennis skirt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 an  appropriate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size.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52659" y="3818648"/>
            <a:ext cx="2313305" cy="851535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59690" rIns="0" bIns="0" rtlCol="0">
            <a:spAutoFit/>
          </a:bodyPr>
          <a:lstStyle/>
          <a:p>
            <a:pPr marL="107950" marR="312420">
              <a:lnSpc>
                <a:spcPct val="106100"/>
              </a:lnSpc>
              <a:spcBef>
                <a:spcPts val="47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trans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woman being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told she  cannot coach a 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women’s</a:t>
            </a:r>
            <a:r>
              <a:rPr sz="1100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team 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because only women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coaches 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allowed.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52659" y="5151539"/>
            <a:ext cx="2313305" cy="1384935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59690" rIns="0" bIns="0" rtlCol="0">
            <a:spAutoFit/>
          </a:bodyPr>
          <a:lstStyle/>
          <a:p>
            <a:pPr marL="107950" marR="271145">
              <a:lnSpc>
                <a:spcPct val="106100"/>
              </a:lnSpc>
              <a:spcBef>
                <a:spcPts val="47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non-binary person not being  able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access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women’s 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change room,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where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they feel  more comfortable,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because</a:t>
            </a:r>
            <a:r>
              <a:rPr sz="1100" spc="-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owner of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facilities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will only  unlock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men’s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change room  for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training.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884999" y="3818648"/>
            <a:ext cx="2313305" cy="1029335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59690" rIns="0" bIns="0" rtlCol="0">
            <a:spAutoFit/>
          </a:bodyPr>
          <a:lstStyle/>
          <a:p>
            <a:pPr marL="107950" marR="287020">
              <a:lnSpc>
                <a:spcPct val="106100"/>
              </a:lnSpc>
              <a:spcBef>
                <a:spcPts val="47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trans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woman who has</a:t>
            </a:r>
            <a:r>
              <a:rPr sz="1100" spc="-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begun 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socially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affirming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their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gender  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identity,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being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told she cannot 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play on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men’s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team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of her 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sport.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884999" y="5151540"/>
            <a:ext cx="2313305" cy="495412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59690" rIns="0" bIns="0" rtlCol="0">
            <a:noAutofit/>
          </a:bodyPr>
          <a:lstStyle/>
          <a:p>
            <a:pPr marL="107950" marR="659765">
              <a:lnSpc>
                <a:spcPct val="106100"/>
              </a:lnSpc>
              <a:spcBef>
                <a:spcPts val="47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trans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boy being</a:t>
            </a:r>
            <a:r>
              <a:rPr sz="1100" spc="-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denied 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membership to a</a:t>
            </a:r>
            <a:r>
              <a:rPr sz="110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club.</a:t>
            </a:r>
            <a:endParaRPr sz="1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4A121C31C2B64ABE08C3125C93DF3F" ma:contentTypeVersion="10" ma:contentTypeDescription="Create a new document." ma:contentTypeScope="" ma:versionID="c63816b85dbc6d53a7fe506314fcc3ae">
  <xsd:schema xmlns:xsd="http://www.w3.org/2001/XMLSchema" xmlns:xs="http://www.w3.org/2001/XMLSchema" xmlns:p="http://schemas.microsoft.com/office/2006/metadata/properties" xmlns:ns2="6b0e1bec-fdd6-441d-b2a8-1bc6e7d3e351" xmlns:ns3="907d5be3-86ee-4fe5-b1ca-f45a82408434" targetNamespace="http://schemas.microsoft.com/office/2006/metadata/properties" ma:root="true" ma:fieldsID="572653377223051b67326449dd626210" ns2:_="" ns3:_="">
    <xsd:import namespace="6b0e1bec-fdd6-441d-b2a8-1bc6e7d3e351"/>
    <xsd:import namespace="907d5be3-86ee-4fe5-b1ca-f45a824084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e1bec-fdd6-441d-b2a8-1bc6e7d3e3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7d5be3-86ee-4fe5-b1ca-f45a8240843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AA3751-F3BE-4D2C-B653-FA1A3DBEF4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0e1bec-fdd6-441d-b2a8-1bc6e7d3e351"/>
    <ds:schemaRef ds:uri="907d5be3-86ee-4fe5-b1ca-f45a824084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216486-FB81-4D47-82C5-6972F1A10B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3DB8F4-678A-4838-BBED-432C7C3E6780}">
  <ds:schemaRefs>
    <ds:schemaRef ds:uri="http://schemas.microsoft.com/office/2006/documentManagement/types"/>
    <ds:schemaRef ds:uri="6b0e1bec-fdd6-441d-b2a8-1bc6e7d3e351"/>
    <ds:schemaRef ds:uri="907d5be3-86ee-4fe5-b1ca-f45a82408434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256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TRANSGENDER &amp; GENDER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TRANSGENDER &amp; GENDER</dc:title>
  <dc:creator>Michelle Patt</dc:creator>
  <cp:lastModifiedBy>Michelle Patt</cp:lastModifiedBy>
  <cp:revision>3</cp:revision>
  <dcterms:created xsi:type="dcterms:W3CDTF">2019-10-01T03:09:27Z</dcterms:created>
  <dcterms:modified xsi:type="dcterms:W3CDTF">2019-10-01T04:37:07Z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2019-10-01T00:00:00Z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2019-10-01T00:00:00Z</vt:filetime>
  </property>
  <property fmtid="{D5CDD505-2E9C-101B-9397-08002B2CF9AE}" pid="5" name="ContentTypeId">
    <vt:lpwstr>0x010100804A121C31C2B64ABE08C3125C93DF3F</vt:lpwstr>
  </property>
</Properties>
</file>