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"/>
  </p:notesMasterIdLst>
  <p:sldIdLst>
    <p:sldId id="257" r:id="rId2"/>
    <p:sldId id="258" r:id="rId3"/>
    <p:sldId id="256" r:id="rId4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7"/>
    <p:restoredTop sz="94607"/>
  </p:normalViewPr>
  <p:slideViewPr>
    <p:cSldViewPr snapToGrid="0">
      <p:cViewPr>
        <p:scale>
          <a:sx n="149" d="100"/>
          <a:sy n="149" d="100"/>
        </p:scale>
        <p:origin x="3600" y="1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93D6C-1485-1541-80D8-A98993D72BBC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4152B-4E40-6048-B84C-3C9CA97F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0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 </a:t>
            </a:r>
          </a:p>
          <a:p>
            <a:pPr marL="228600" indent="-228600">
              <a:buAutoNum type="arabicPeriod"/>
            </a:pPr>
            <a:r>
              <a:rPr lang="en-US" dirty="0"/>
              <a:t>Right click on </a:t>
            </a:r>
            <a:r>
              <a:rPr lang="en-US" b="1" dirty="0"/>
              <a:t>‘your photo here’</a:t>
            </a:r>
            <a:r>
              <a:rPr lang="en-US" b="0" dirty="0"/>
              <a:t> </a:t>
            </a:r>
          </a:p>
          <a:p>
            <a:pPr marL="228600" indent="-228600">
              <a:buAutoNum type="arabicPeriod"/>
            </a:pPr>
            <a:r>
              <a:rPr lang="en-US" dirty="0"/>
              <a:t>Click on </a:t>
            </a:r>
            <a:r>
              <a:rPr lang="en-US" b="1" dirty="0"/>
              <a:t>‘change picture’</a:t>
            </a:r>
            <a:endParaRPr lang="en-US" b="0" dirty="0"/>
          </a:p>
          <a:p>
            <a:pPr marL="228600" indent="-228600">
              <a:buAutoNum type="arabicPeriod"/>
            </a:pPr>
            <a:r>
              <a:rPr lang="en-US" b="0" dirty="0"/>
              <a:t>Select </a:t>
            </a:r>
            <a:r>
              <a:rPr lang="en-US" b="1" dirty="0"/>
              <a:t>‘from a file’</a:t>
            </a:r>
          </a:p>
          <a:p>
            <a:pPr marL="228600" indent="-228600">
              <a:buAutoNum type="arabicPeriod"/>
            </a:pPr>
            <a:r>
              <a:rPr lang="en-US" b="0" dirty="0"/>
              <a:t>Choose your image </a:t>
            </a:r>
          </a:p>
          <a:p>
            <a:pPr marL="228600" indent="-228600">
              <a:buAutoNum type="arabicPeriod"/>
            </a:pPr>
            <a:r>
              <a:rPr lang="en-US" b="0" dirty="0"/>
              <a:t>Resize your image as needed</a:t>
            </a:r>
          </a:p>
          <a:p>
            <a:pPr marL="228600" indent="-228600">
              <a:buAutoNum type="arabicPeriod"/>
            </a:pPr>
            <a:r>
              <a:rPr lang="en-US" b="0" dirty="0"/>
              <a:t>Repeat steps for </a:t>
            </a:r>
            <a:r>
              <a:rPr lang="en-US" b="1" dirty="0"/>
              <a:t>‘your logo’</a:t>
            </a:r>
            <a:endParaRPr lang="en-US" b="0" dirty="0"/>
          </a:p>
          <a:p>
            <a:pPr marL="228600" indent="-228600">
              <a:buAutoNum type="arabicPeriod"/>
            </a:pPr>
            <a:r>
              <a:rPr lang="en-US" b="0" dirty="0"/>
              <a:t>Go to file </a:t>
            </a:r>
            <a:r>
              <a:rPr lang="en-US" b="0" dirty="0">
                <a:sym typeface="Wingdings" pitchFamily="2" charset="2"/>
              </a:rPr>
              <a:t> export  JPEG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4152B-4E40-6048-B84C-3C9CA97FD6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6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4152B-4E40-6048-B84C-3C9CA97FD6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1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0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3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0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82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82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82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82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82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82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82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82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4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7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4F4E34-4B5D-0442-B87D-B707C7642C03}" type="datetimeFigureOut">
              <a:rPr lang="en-US" smtClean="0"/>
              <a:t>6/28/24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99059F-2A8B-6243-B81B-4BBE0CB59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6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C76DAA4F-3FA0-3AB8-676C-F61FC5E44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DD8AC20-B0EE-BA97-A18B-4ED07CB2D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557" y="0"/>
            <a:ext cx="2925234" cy="21227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6DC636-306D-C77D-3D5C-10ADFE122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307" y="2360028"/>
            <a:ext cx="1809620" cy="68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logo&#10;&#10;Description automatically generated">
            <a:extLst>
              <a:ext uri="{FF2B5EF4-FFF2-40B4-BE49-F238E27FC236}">
                <a16:creationId xmlns:a16="http://schemas.microsoft.com/office/drawing/2014/main" id="{C76DAA4F-3FA0-3AB8-676C-F61FC5E44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D8AC20-B0EE-BA97-A18B-4ED07CB2DE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t="445" r="994"/>
          <a:stretch/>
        </p:blipFill>
        <p:spPr>
          <a:xfrm>
            <a:off x="2918713" y="0"/>
            <a:ext cx="2933077" cy="21287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6DC636-306D-C77D-3D5C-10ADFE1229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rcRect/>
          <a:stretch/>
        </p:blipFill>
        <p:spPr>
          <a:xfrm>
            <a:off x="3478307" y="2509742"/>
            <a:ext cx="1809620" cy="3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9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logos&#10;&#10;Description automatically generated">
            <a:extLst>
              <a:ext uri="{FF2B5EF4-FFF2-40B4-BE49-F238E27FC236}">
                <a16:creationId xmlns:a16="http://schemas.microsoft.com/office/drawing/2014/main" id="{3DB51E3A-BCC4-E7C5-F846-F7741A628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66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CF46FA6E80E341B26AD6E8BF059849" ma:contentTypeVersion="18" ma:contentTypeDescription="Create a new document." ma:contentTypeScope="" ma:versionID="1e87e62bffb2bcc3038820bc69b4c4a8">
  <xsd:schema xmlns:xsd="http://www.w3.org/2001/XMLSchema" xmlns:xs="http://www.w3.org/2001/XMLSchema" xmlns:p="http://schemas.microsoft.com/office/2006/metadata/properties" xmlns:ns2="28393e99-d17a-458d-93e4-ec6bf03d5a59" xmlns:ns3="61860481-3fb3-48ee-b319-c013b6331a77" targetNamespace="http://schemas.microsoft.com/office/2006/metadata/properties" ma:root="true" ma:fieldsID="459758d153da2df7605c8b7367c704d0" ns2:_="" ns3:_="">
    <xsd:import namespace="28393e99-d17a-458d-93e4-ec6bf03d5a59"/>
    <xsd:import namespace="61860481-3fb3-48ee-b319-c013b6331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93e99-d17a-458d-93e4-ec6bf03d5a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3085a07-2a11-48fa-bb9d-8816c9cd1c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60481-3fb3-48ee-b319-c013b6331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cf2dcec-d77b-473d-b22d-a1c8f6b517fd}" ma:internalName="TaxCatchAll" ma:showField="CatchAllData" ma:web="61860481-3fb3-48ee-b319-c013b6331a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EFC5F3-A29B-47C6-A057-FE2FC0C6FC42}"/>
</file>

<file path=customXml/itemProps2.xml><?xml version="1.0" encoding="utf-8"?>
<ds:datastoreItem xmlns:ds="http://schemas.openxmlformats.org/officeDocument/2006/customXml" ds:itemID="{739302BF-FB1E-4A9F-8F14-FA755C3BA2D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46</Words>
  <Application>Microsoft Macintosh PowerPoint</Application>
  <PresentationFormat>Custom</PresentationFormat>
  <Paragraphs>10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Mikayla Payne</dc:creator>
  <cp:lastModifiedBy>Mikayla Payne</cp:lastModifiedBy>
  <cp:revision>8</cp:revision>
  <dcterms:created xsi:type="dcterms:W3CDTF">2024-06-24T22:47:29Z</dcterms:created>
  <dcterms:modified xsi:type="dcterms:W3CDTF">2024-06-28T05:49:19Z</dcterms:modified>
</cp:coreProperties>
</file>