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8" r:id="rId3"/>
    <p:sldId id="259" r:id="rId4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2"/>
    <p:restoredTop sz="94714"/>
  </p:normalViewPr>
  <p:slideViewPr>
    <p:cSldViewPr snapToGrid="0">
      <p:cViewPr varScale="1">
        <p:scale>
          <a:sx n="111" d="100"/>
          <a:sy n="111" d="100"/>
        </p:scale>
        <p:origin x="3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6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6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55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7225900" cy="69342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5900" y="0"/>
            <a:ext cx="355547" cy="10691814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D328BB9F-72B5-D346-0B2E-483865DB42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000" y="6946107"/>
            <a:ext cx="72009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882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7225900" cy="69342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5900" y="11910"/>
            <a:ext cx="355547" cy="10691806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D328BB9F-72B5-D346-0B2E-483865DB42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000" y="6946107"/>
            <a:ext cx="72009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4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7225900" cy="69342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2DCEF-712B-E515-5954-6E5954883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5900" y="4"/>
            <a:ext cx="355547" cy="10691806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D328BB9F-72B5-D346-0B2E-483865DB42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000" y="6946107"/>
            <a:ext cx="72009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9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0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9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2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3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1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0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9D8E03-8288-5141-9136-A603690E6692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D52E655-16E7-826F-8D98-6FE797C8596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A blue and yellow sign&#10;&#10;Description automatically generated">
            <a:extLst>
              <a:ext uri="{FF2B5EF4-FFF2-40B4-BE49-F238E27FC236}">
                <a16:creationId xmlns:a16="http://schemas.microsoft.com/office/drawing/2014/main" id="{2BE21BA5-6D70-FD2C-6427-1780B420F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79" y="5760499"/>
            <a:ext cx="4420826" cy="1890367"/>
          </a:xfrm>
          <a:prstGeom prst="rect">
            <a:avLst/>
          </a:prstGeom>
        </p:spPr>
      </p:pic>
      <p:pic>
        <p:nvPicPr>
          <p:cNvPr id="9" name="Picture 8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E918FCB5-A449-B2E3-44B1-A852CE685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36" y="9071990"/>
            <a:ext cx="1955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37445-2999-A9E6-79AE-3DB4197AC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2F0EB65-482B-673E-0DCC-D83200A5FF5D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D7C90B-6485-C13F-5F09-A2F96C98B9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8679" y="5760499"/>
            <a:ext cx="4393826" cy="1890367"/>
          </a:xfrm>
          <a:prstGeom prst="rect">
            <a:avLst/>
          </a:prstGeom>
        </p:spPr>
      </p:pic>
      <p:pic>
        <p:nvPicPr>
          <p:cNvPr id="4" name="Picture 3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21B9466F-B774-8CC1-BEFF-2FE06AB42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36" y="9071990"/>
            <a:ext cx="1955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2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5742C-B547-2303-9157-EDA7809EA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F1900FD-CE6B-D193-F5C7-9D771305B34A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016FAB-97C2-EBF4-D41A-999A00E7EF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8679" y="5760499"/>
            <a:ext cx="4393826" cy="1890367"/>
          </a:xfrm>
          <a:prstGeom prst="rect">
            <a:avLst/>
          </a:prstGeom>
        </p:spPr>
      </p:pic>
      <p:pic>
        <p:nvPicPr>
          <p:cNvPr id="4" name="Picture 3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84ED65EB-EF20-B184-1A9A-10AA3BA4C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36" y="9071990"/>
            <a:ext cx="1955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4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860481-3fb3-48ee-b319-c013b6331a77" xsi:nil="true"/>
    <lcf76f155ced4ddcb4097134ff3c332f xmlns="28393e99-d17a-458d-93e4-ec6bf03d5a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4E7048C-E405-43B1-95D6-8C4C26A89E98}"/>
</file>

<file path=customXml/itemProps2.xml><?xml version="1.0" encoding="utf-8"?>
<ds:datastoreItem xmlns:ds="http://schemas.openxmlformats.org/officeDocument/2006/customXml" ds:itemID="{93FDE0CE-C2D1-4950-93C7-18BCC62520C7}"/>
</file>

<file path=customXml/itemProps3.xml><?xml version="1.0" encoding="utf-8"?>
<ds:datastoreItem xmlns:ds="http://schemas.openxmlformats.org/officeDocument/2006/customXml" ds:itemID="{01C3691D-A14A-4F99-A4BC-C24E6510CF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9</cp:revision>
  <dcterms:created xsi:type="dcterms:W3CDTF">2024-07-11T02:05:12Z</dcterms:created>
  <dcterms:modified xsi:type="dcterms:W3CDTF">2024-09-16T23:43:04Z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2024-07-11T02:11:59Z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081673a0-3c6b-4c7a-95e8-7401ab8dbf25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0x010100C9CF46FA6E80E341B26AD6E8BF059849</vt:lpwstr>
  </property>
</Properties>
</file>