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20"/>
    <p:restoredTop sz="94702"/>
  </p:normalViewPr>
  <p:slideViewPr>
    <p:cSldViewPr snapToGrid="0">
      <p:cViewPr>
        <p:scale>
          <a:sx n="70" d="100"/>
          <a:sy n="70" d="100"/>
        </p:scale>
        <p:origin x="310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3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-1" y="0"/>
            <a:ext cx="12827001" cy="1371600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C2DCEF-712B-E515-5954-6E59548836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2827001" y="6349"/>
            <a:ext cx="889000" cy="137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614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-1" y="0"/>
            <a:ext cx="12827001" cy="1371600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C2DCEF-712B-E515-5954-6E59548836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2827001" y="6349"/>
            <a:ext cx="889000" cy="137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39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47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9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8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7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1" y="730253"/>
            <a:ext cx="11830050" cy="265112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5010150"/>
            <a:ext cx="5831087" cy="73691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6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3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6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-1" y="0"/>
            <a:ext cx="12827001" cy="1371600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C2DCEF-712B-E515-5954-6E59548836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827001" y="-1"/>
            <a:ext cx="889000" cy="1371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44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2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3" r:id="rId11"/>
    <p:sldLayoutId id="2147483670" r:id="rId12"/>
    <p:sldLayoutId id="2147483671" r:id="rId13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D52E655-16E7-826F-8D98-6FE797C85960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blue and yellow sign&#10;&#10;Description automatically generated">
            <a:extLst>
              <a:ext uri="{FF2B5EF4-FFF2-40B4-BE49-F238E27FC236}">
                <a16:creationId xmlns:a16="http://schemas.microsoft.com/office/drawing/2014/main" id="{B1BB4D66-70EC-BC4A-6EBB-2DC74ADEE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509" y="8893048"/>
            <a:ext cx="9482717" cy="405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13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437445-2999-A9E6-79AE-3DB4197AC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F08EAC-5F91-CB9F-3803-B3A7D1E2E035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09B3E0-F815-DCB7-0757-840140E6BA0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59509" y="8893048"/>
            <a:ext cx="9482717" cy="405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928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E5742C-B547-2303-9157-EDA7809EA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3F44A16-4372-5A12-626C-AA55211CC2E7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86EEA3-DE5E-86F1-BB58-A3C0D94C09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59510" y="8893048"/>
            <a:ext cx="9482714" cy="405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043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CF46FA6E80E341B26AD6E8BF059849" ma:contentTypeVersion="18" ma:contentTypeDescription="Create a new document." ma:contentTypeScope="" ma:versionID="1e87e62bffb2bcc3038820bc69b4c4a8">
  <xsd:schema xmlns:xsd="http://www.w3.org/2001/XMLSchema" xmlns:xs="http://www.w3.org/2001/XMLSchema" xmlns:p="http://schemas.microsoft.com/office/2006/metadata/properties" xmlns:ns2="28393e99-d17a-458d-93e4-ec6bf03d5a59" xmlns:ns3="61860481-3fb3-48ee-b319-c013b6331a77" targetNamespace="http://schemas.microsoft.com/office/2006/metadata/properties" ma:root="true" ma:fieldsID="459758d153da2df7605c8b7367c704d0" ns2:_="" ns3:_="">
    <xsd:import namespace="28393e99-d17a-458d-93e4-ec6bf03d5a59"/>
    <xsd:import namespace="61860481-3fb3-48ee-b319-c013b6331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393e99-d17a-458d-93e4-ec6bf03d5a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3085a07-2a11-48fa-bb9d-8816c9cd1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60481-3fb3-48ee-b319-c013b6331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cf2dcec-d77b-473d-b22d-a1c8f6b517fd}" ma:internalName="TaxCatchAll" ma:showField="CatchAllData" ma:web="61860481-3fb3-48ee-b319-c013b6331a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860481-3fb3-48ee-b319-c013b6331a77" xsi:nil="true"/>
    <lcf76f155ced4ddcb4097134ff3c332f xmlns="28393e99-d17a-458d-93e4-ec6bf03d5a5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7A94DBF-FB61-49D9-9FF8-A1940B5F3E09}"/>
</file>

<file path=customXml/itemProps2.xml><?xml version="1.0" encoding="utf-8"?>
<ds:datastoreItem xmlns:ds="http://schemas.openxmlformats.org/officeDocument/2006/customXml" ds:itemID="{CFF62010-4A18-417F-8036-0531523E2909}"/>
</file>

<file path=customXml/itemProps3.xml><?xml version="1.0" encoding="utf-8"?>
<ds:datastoreItem xmlns:ds="http://schemas.openxmlformats.org/officeDocument/2006/customXml" ds:itemID="{DD7D4574-C5AA-412A-AC3D-DFB9E9EEE58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0</Words>
  <Application>Microsoft Macintosh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Georgia Garlick</dc:creator>
  <cp:lastModifiedBy>Georgia Garlick</cp:lastModifiedBy>
  <cp:revision>8</cp:revision>
  <dcterms:created xsi:type="dcterms:W3CDTF">2024-07-11T02:05:12Z</dcterms:created>
  <dcterms:modified xsi:type="dcterms:W3CDTF">2024-09-16T05:08:22Z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16bab7f-630d-475d-8cf8-19340255b34d_Enabled">
    <vt:lpwstr>true</vt:lpwstr>
  </property>
  <property fmtid="{D5CDD505-2E9C-101B-9397-08002B2CF9AE}" pid="3" name="MSIP_Label_e16bab7f-630d-475d-8cf8-19340255b34d_SetDate">
    <vt:lpwstr>2024-07-11T02:11:59Z</vt:lpwstr>
  </property>
  <property fmtid="{D5CDD505-2E9C-101B-9397-08002B2CF9AE}" pid="4" name="MSIP_Label_e16bab7f-630d-475d-8cf8-19340255b34d_Method">
    <vt:lpwstr>Privileged</vt:lpwstr>
  </property>
  <property fmtid="{D5CDD505-2E9C-101B-9397-08002B2CF9AE}" pid="5" name="MSIP_Label_e16bab7f-630d-475d-8cf8-19340255b34d_Name">
    <vt:lpwstr>OFFICIAL</vt:lpwstr>
  </property>
  <property fmtid="{D5CDD505-2E9C-101B-9397-08002B2CF9AE}" pid="6" name="MSIP_Label_e16bab7f-630d-475d-8cf8-19340255b34d_SiteId">
    <vt:lpwstr>8d2e0f4c-55f2-4cb1-8ee7-da5dd3ff3600</vt:lpwstr>
  </property>
  <property fmtid="{D5CDD505-2E9C-101B-9397-08002B2CF9AE}" pid="7" name="MSIP_Label_e16bab7f-630d-475d-8cf8-19340255b34d_ActionId">
    <vt:lpwstr>081673a0-3c6b-4c7a-95e8-7401ab8dbf25</vt:lpwstr>
  </property>
  <property fmtid="{D5CDD505-2E9C-101B-9397-08002B2CF9AE}" pid="8" name="MSIP_Label_e16bab7f-630d-475d-8cf8-19340255b34d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</vt:lpwstr>
  </property>
  <property fmtid="{D5CDD505-2E9C-101B-9397-08002B2CF9AE}" pid="11" name="ContentTypeId">
    <vt:lpwstr>0x010100C9CF46FA6E80E341B26AD6E8BF059849</vt:lpwstr>
  </property>
</Properties>
</file>